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 id="2147483684"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Lst>
  <p:sldSz cy="6858000" cx="12192000"/>
  <p:notesSz cx="7023100" cy="9309100"/>
  <p:embeddedFontLst>
    <p:embeddedFont>
      <p:font typeface="Overlock"/>
      <p:regular r:id="rId28"/>
      <p:bold r:id="rId29"/>
      <p:italic r:id="rId30"/>
      <p:boldItalic r:id="rId31"/>
    </p:embeddedFont>
    <p:embeddedFont>
      <p:font typeface="EB Garamond"/>
      <p:regular r:id="rId32"/>
      <p:bold r:id="rId33"/>
      <p:italic r:id="rId34"/>
      <p:boldItalic r:id="rId35"/>
    </p:embeddedFont>
    <p:embeddedFont>
      <p:font typeface="Century Schoolbook"/>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1" roundtripDataSignature="AMtx7mhxYoEEEad/JTClndou5S3EBoyV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4242ED-6E4D-48C7-98ED-58D309C67DCF}">
  <a:tblStyle styleId="{054242ED-6E4D-48C7-98ED-58D309C67DCF}" styleName="Table_0">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68693523-080A-42AA-BB72-9667FE1AEE9B}"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9E9"/>
          </a:solidFill>
        </a:fill>
      </a:tcStyle>
    </a:wholeTbl>
    <a:band1H>
      <a:tcTxStyle/>
      <a:tcStyle>
        <a:fill>
          <a:solidFill>
            <a:srgbClr val="D0D0D1"/>
          </a:solidFill>
        </a:fill>
      </a:tcStyle>
    </a:band1H>
    <a:band2H>
      <a:tcTxStyle/>
    </a:band2H>
    <a:band1V>
      <a:tcTxStyle/>
      <a:tcStyle>
        <a:fill>
          <a:solidFill>
            <a:srgbClr val="D0D0D1"/>
          </a:solidFill>
        </a:fill>
      </a:tcStyle>
    </a:band1V>
    <a:band2V>
      <a:tcTxStyle/>
    </a:band2V>
    <a:lastCol>
      <a:tcTxStyle b="on" i="off">
        <a:font>
          <a:latin typeface="Sabon Next LT"/>
          <a:ea typeface="Sabon Next LT"/>
          <a:cs typeface="Sabon Next LT"/>
        </a:font>
        <a:schemeClr val="lt1"/>
      </a:tcTxStyle>
      <a:tcStyle>
        <a:fill>
          <a:solidFill>
            <a:schemeClr val="accent5"/>
          </a:solidFill>
        </a:fill>
      </a:tcStyle>
    </a:lastCol>
    <a:firstCol>
      <a:tcTxStyle b="on" i="off">
        <a:font>
          <a:latin typeface="Sabon Next LT"/>
          <a:ea typeface="Sabon Next LT"/>
          <a:cs typeface="Sabon Next LT"/>
        </a:font>
        <a:schemeClr val="lt1"/>
      </a:tcTxStyle>
      <a:tcStyle>
        <a:fill>
          <a:solidFill>
            <a:schemeClr val="accent5"/>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EF60F5AB-3D08-4541-88FF-3CBAC2FCF5CB}"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1"/>
          </a:solidFill>
        </a:fill>
      </a:tcStyle>
    </a:wholeTbl>
    <a:band1H>
      <a:tcTxStyle/>
      <a:tcStyle>
        <a:fill>
          <a:solidFill>
            <a:srgbClr val="CAD8E1"/>
          </a:solidFill>
        </a:fill>
      </a:tcStyle>
    </a:band1H>
    <a:band2H>
      <a:tcTxStyle/>
    </a:band2H>
    <a:band1V>
      <a:tcTxStyle/>
      <a:tcStyle>
        <a:fill>
          <a:solidFill>
            <a:srgbClr val="CAD8E1"/>
          </a:solidFill>
        </a:fill>
      </a:tcStyle>
    </a:band1V>
    <a:band2V>
      <a:tcTxStyle/>
    </a:band2V>
    <a:lastCol>
      <a:tcTxStyle b="on" i="off">
        <a:font>
          <a:latin typeface="Sabon Next LT"/>
          <a:ea typeface="Sabon Next LT"/>
          <a:cs typeface="Sabon Next LT"/>
        </a:font>
        <a:schemeClr val="lt1"/>
      </a:tcTxStyle>
      <a:tcStyle>
        <a:fill>
          <a:solidFill>
            <a:schemeClr val="accent3"/>
          </a:solidFill>
        </a:fill>
      </a:tcStyle>
    </a:lastCol>
    <a:firstCol>
      <a:tcTxStyle b="on" i="off">
        <a:font>
          <a:latin typeface="Sabon Next LT"/>
          <a:ea typeface="Sabon Next LT"/>
          <a:cs typeface="Sabon Next LT"/>
        </a:font>
        <a:schemeClr val="lt1"/>
      </a:tcTxStyle>
      <a:tcStyle>
        <a:fill>
          <a:solidFill>
            <a:schemeClr val="accent3"/>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68AB087E-46B6-4B25-A71B-9A93E3319874}" styleName="Table_3">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11.xml"/><Relationship Id="rId41" Type="http://customschemas.google.com/relationships/presentationmetadata" Target="meta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Overlock-regular.fntdata"/><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2.xml"/><Relationship Id="rId33" Type="http://schemas.openxmlformats.org/officeDocument/2006/relationships/font" Target="fonts/EBGaramond-bold.fntdata"/><Relationship Id="rId10" Type="http://schemas.openxmlformats.org/officeDocument/2006/relationships/slide" Target="slides/slide1.xml"/><Relationship Id="rId32" Type="http://schemas.openxmlformats.org/officeDocument/2006/relationships/font" Target="fonts/EBGaramond-regular.fntdata"/><Relationship Id="rId13" Type="http://schemas.openxmlformats.org/officeDocument/2006/relationships/slide" Target="slides/slide4.xml"/><Relationship Id="rId35" Type="http://schemas.openxmlformats.org/officeDocument/2006/relationships/font" Target="fonts/EBGaramond-boldItalic.fntdata"/><Relationship Id="rId12" Type="http://schemas.openxmlformats.org/officeDocument/2006/relationships/slide" Target="slides/slide3.xml"/><Relationship Id="rId34" Type="http://schemas.openxmlformats.org/officeDocument/2006/relationships/font" Target="fonts/EBGaramond-italic.fntdata"/><Relationship Id="rId15" Type="http://schemas.openxmlformats.org/officeDocument/2006/relationships/slide" Target="slides/slide6.xml"/><Relationship Id="rId37" Type="http://schemas.openxmlformats.org/officeDocument/2006/relationships/font" Target="fonts/CenturySchoolbook-bold.fntdata"/><Relationship Id="rId14" Type="http://schemas.openxmlformats.org/officeDocument/2006/relationships/slide" Target="slides/slide5.xml"/><Relationship Id="rId36" Type="http://schemas.openxmlformats.org/officeDocument/2006/relationships/font" Target="fonts/CenturySchoolbook-regular.fntdata"/><Relationship Id="rId17" Type="http://schemas.openxmlformats.org/officeDocument/2006/relationships/slide" Target="slides/slide8.xml"/><Relationship Id="rId39" Type="http://schemas.openxmlformats.org/officeDocument/2006/relationships/font" Target="fonts/CenturySchoolbook-boldItalic.fntdata"/><Relationship Id="rId16" Type="http://schemas.openxmlformats.org/officeDocument/2006/relationships/slide" Target="slides/slide7.xml"/><Relationship Id="rId38" Type="http://schemas.openxmlformats.org/officeDocument/2006/relationships/font" Target="fonts/CenturySchoolbook-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39" name="Google Shape;539;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77" name="Google Shape;677;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687" name="Google Shape;687;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695" name="Google Shape;695;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3: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02" name="Google Shape;702;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09" name="Google Shape;709;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19" name="Google Shape;719;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729" name="Google Shape;729;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44" name="Google Shape;7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752" name="Google Shape;752;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46" name="Google Shape;546;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570" name="Google Shape;570;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593" name="Google Shape;593;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629" name="Google Shape;629;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637" name="Google Shape;637;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47" name="Google Shape;647;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57" name="Google Shape;657;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67" name="Google Shape;667;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0"/>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6" name="Google Shape;16;p20"/>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7" name="Google Shape;17;p20"/>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8" name="Google Shape;18;p20"/>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9" name="Google Shape;19;p20"/>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0" name="Google Shape;20;p20"/>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EB Garamond"/>
              <a:ea typeface="EB Garamond"/>
              <a:cs typeface="EB Garamond"/>
              <a:sym typeface="EB Garamond"/>
            </a:endParaRPr>
          </a:p>
        </p:txBody>
      </p:sp>
      <p:sp>
        <p:nvSpPr>
          <p:cNvPr id="21" name="Google Shape;21;p20"/>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0"/>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2"/>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2"/>
          <p:cNvSpPr/>
          <p:nvPr>
            <p:ph idx="2" type="pic"/>
          </p:nvPr>
        </p:nvSpPr>
        <p:spPr>
          <a:xfrm>
            <a:off x="758905" y="2392023"/>
            <a:ext cx="2596896" cy="2596896"/>
          </a:xfrm>
          <a:prstGeom prst="rect">
            <a:avLst/>
          </a:prstGeom>
          <a:solidFill>
            <a:srgbClr val="DB6EC7"/>
          </a:solidFill>
          <a:ln>
            <a:noFill/>
          </a:ln>
        </p:spPr>
      </p:sp>
      <p:sp>
        <p:nvSpPr>
          <p:cNvPr id="90" name="Google Shape;90;p32"/>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2"/>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2"/>
          <p:cNvSpPr/>
          <p:nvPr>
            <p:ph idx="4" type="pic"/>
          </p:nvPr>
        </p:nvSpPr>
        <p:spPr>
          <a:xfrm>
            <a:off x="3517361" y="2392619"/>
            <a:ext cx="2596896" cy="2596896"/>
          </a:xfrm>
          <a:prstGeom prst="rect">
            <a:avLst/>
          </a:prstGeom>
          <a:solidFill>
            <a:srgbClr val="DB6EC7"/>
          </a:solidFill>
          <a:ln>
            <a:noFill/>
          </a:ln>
        </p:spPr>
      </p:sp>
      <p:sp>
        <p:nvSpPr>
          <p:cNvPr id="93" name="Google Shape;93;p32"/>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2"/>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2"/>
          <p:cNvSpPr/>
          <p:nvPr>
            <p:ph idx="7" type="pic"/>
          </p:nvPr>
        </p:nvSpPr>
        <p:spPr>
          <a:xfrm>
            <a:off x="6275817" y="2393215"/>
            <a:ext cx="2596896" cy="2596896"/>
          </a:xfrm>
          <a:prstGeom prst="rect">
            <a:avLst/>
          </a:prstGeom>
          <a:solidFill>
            <a:srgbClr val="DB6EC7"/>
          </a:solidFill>
          <a:ln>
            <a:noFill/>
          </a:ln>
        </p:spPr>
      </p:sp>
      <p:sp>
        <p:nvSpPr>
          <p:cNvPr id="96" name="Google Shape;96;p32"/>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2"/>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2"/>
          <p:cNvSpPr/>
          <p:nvPr>
            <p:ph idx="13" type="pic"/>
          </p:nvPr>
        </p:nvSpPr>
        <p:spPr>
          <a:xfrm>
            <a:off x="9034272" y="2393215"/>
            <a:ext cx="2596896" cy="2596896"/>
          </a:xfrm>
          <a:prstGeom prst="rect">
            <a:avLst/>
          </a:prstGeom>
          <a:solidFill>
            <a:srgbClr val="DB6EC7"/>
          </a:solidFill>
          <a:ln>
            <a:noFill/>
          </a:ln>
        </p:spPr>
      </p:sp>
      <p:sp>
        <p:nvSpPr>
          <p:cNvPr id="99" name="Google Shape;99;p32"/>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2"/>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3"/>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3"/>
          <p:cNvSpPr/>
          <p:nvPr>
            <p:ph idx="2" type="pic"/>
          </p:nvPr>
        </p:nvSpPr>
        <p:spPr>
          <a:xfrm>
            <a:off x="1271016" y="1545336"/>
            <a:ext cx="2029968" cy="1828800"/>
          </a:xfrm>
          <a:prstGeom prst="rect">
            <a:avLst/>
          </a:prstGeom>
          <a:solidFill>
            <a:srgbClr val="DB6EC7"/>
          </a:solidFill>
          <a:ln>
            <a:noFill/>
          </a:ln>
        </p:spPr>
      </p:sp>
      <p:sp>
        <p:nvSpPr>
          <p:cNvPr id="105" name="Google Shape;105;p33"/>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3"/>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3"/>
          <p:cNvSpPr/>
          <p:nvPr>
            <p:ph idx="4" type="pic"/>
          </p:nvPr>
        </p:nvSpPr>
        <p:spPr>
          <a:xfrm>
            <a:off x="1271016" y="4144264"/>
            <a:ext cx="2029968" cy="1828800"/>
          </a:xfrm>
          <a:prstGeom prst="rect">
            <a:avLst/>
          </a:prstGeom>
          <a:solidFill>
            <a:srgbClr val="DB6EC7"/>
          </a:solidFill>
          <a:ln>
            <a:noFill/>
          </a:ln>
        </p:spPr>
      </p:sp>
      <p:sp>
        <p:nvSpPr>
          <p:cNvPr id="108" name="Google Shape;108;p33"/>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3"/>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3"/>
          <p:cNvSpPr/>
          <p:nvPr>
            <p:ph idx="7" type="pic"/>
          </p:nvPr>
        </p:nvSpPr>
        <p:spPr>
          <a:xfrm>
            <a:off x="3828288" y="1545336"/>
            <a:ext cx="2029968" cy="1828800"/>
          </a:xfrm>
          <a:prstGeom prst="rect">
            <a:avLst/>
          </a:prstGeom>
          <a:solidFill>
            <a:srgbClr val="DB6EC7"/>
          </a:solidFill>
          <a:ln>
            <a:noFill/>
          </a:ln>
        </p:spPr>
      </p:sp>
      <p:sp>
        <p:nvSpPr>
          <p:cNvPr id="111" name="Google Shape;111;p33"/>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3"/>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3"/>
          <p:cNvSpPr/>
          <p:nvPr>
            <p:ph idx="13" type="pic"/>
          </p:nvPr>
        </p:nvSpPr>
        <p:spPr>
          <a:xfrm>
            <a:off x="3828288" y="4144264"/>
            <a:ext cx="2029968" cy="1828800"/>
          </a:xfrm>
          <a:prstGeom prst="rect">
            <a:avLst/>
          </a:prstGeom>
          <a:solidFill>
            <a:srgbClr val="DB6EC7"/>
          </a:solidFill>
          <a:ln>
            <a:noFill/>
          </a:ln>
        </p:spPr>
      </p:sp>
      <p:sp>
        <p:nvSpPr>
          <p:cNvPr id="114" name="Google Shape;114;p33"/>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3"/>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3"/>
          <p:cNvSpPr/>
          <p:nvPr>
            <p:ph idx="16" type="pic"/>
          </p:nvPr>
        </p:nvSpPr>
        <p:spPr>
          <a:xfrm>
            <a:off x="6385560" y="1545336"/>
            <a:ext cx="2029968" cy="1828800"/>
          </a:xfrm>
          <a:prstGeom prst="rect">
            <a:avLst/>
          </a:prstGeom>
          <a:solidFill>
            <a:srgbClr val="DB6EC7"/>
          </a:solidFill>
          <a:ln>
            <a:noFill/>
          </a:ln>
        </p:spPr>
      </p:sp>
      <p:sp>
        <p:nvSpPr>
          <p:cNvPr id="117" name="Google Shape;117;p33"/>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3"/>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3"/>
          <p:cNvSpPr/>
          <p:nvPr>
            <p:ph idx="19" type="pic"/>
          </p:nvPr>
        </p:nvSpPr>
        <p:spPr>
          <a:xfrm>
            <a:off x="6385560" y="4144264"/>
            <a:ext cx="2029968" cy="1828800"/>
          </a:xfrm>
          <a:prstGeom prst="rect">
            <a:avLst/>
          </a:prstGeom>
          <a:solidFill>
            <a:srgbClr val="DB6EC7"/>
          </a:solidFill>
          <a:ln>
            <a:noFill/>
          </a:ln>
        </p:spPr>
      </p:sp>
      <p:sp>
        <p:nvSpPr>
          <p:cNvPr id="120" name="Google Shape;120;p33"/>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3"/>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3"/>
          <p:cNvSpPr/>
          <p:nvPr>
            <p:ph idx="22" type="pic"/>
          </p:nvPr>
        </p:nvSpPr>
        <p:spPr>
          <a:xfrm>
            <a:off x="8942832" y="1545336"/>
            <a:ext cx="2029968" cy="1828800"/>
          </a:xfrm>
          <a:prstGeom prst="rect">
            <a:avLst/>
          </a:prstGeom>
          <a:solidFill>
            <a:srgbClr val="DB6EC7"/>
          </a:solidFill>
          <a:ln>
            <a:noFill/>
          </a:ln>
        </p:spPr>
      </p:sp>
      <p:sp>
        <p:nvSpPr>
          <p:cNvPr id="123" name="Google Shape;123;p33"/>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3"/>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3"/>
          <p:cNvSpPr/>
          <p:nvPr>
            <p:ph idx="25" type="pic"/>
          </p:nvPr>
        </p:nvSpPr>
        <p:spPr>
          <a:xfrm>
            <a:off x="8942832" y="4144264"/>
            <a:ext cx="2029968" cy="1828800"/>
          </a:xfrm>
          <a:prstGeom prst="rect">
            <a:avLst/>
          </a:prstGeom>
          <a:solidFill>
            <a:srgbClr val="DB6EC7"/>
          </a:solidFill>
          <a:ln>
            <a:noFill/>
          </a:ln>
        </p:spPr>
      </p:sp>
      <p:sp>
        <p:nvSpPr>
          <p:cNvPr id="126" name="Google Shape;126;p33"/>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3"/>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4"/>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4"/>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4"/>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4"/>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4"/>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4"/>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4"/>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4"/>
          <p:cNvSpPr/>
          <p:nvPr>
            <p:ph idx="2" type="pic"/>
          </p:nvPr>
        </p:nvSpPr>
        <p:spPr>
          <a:xfrm>
            <a:off x="1339135" y="2111058"/>
            <a:ext cx="704088" cy="704088"/>
          </a:xfrm>
          <a:prstGeom prst="ellipse">
            <a:avLst/>
          </a:prstGeom>
          <a:solidFill>
            <a:schemeClr val="accent1"/>
          </a:solidFill>
          <a:ln>
            <a:noFill/>
          </a:ln>
        </p:spPr>
      </p:sp>
      <p:sp>
        <p:nvSpPr>
          <p:cNvPr id="138" name="Google Shape;138;p34"/>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4"/>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4"/>
          <p:cNvSpPr/>
          <p:nvPr>
            <p:ph idx="5" type="pic"/>
          </p:nvPr>
        </p:nvSpPr>
        <p:spPr>
          <a:xfrm>
            <a:off x="3554707" y="2111058"/>
            <a:ext cx="704088" cy="704088"/>
          </a:xfrm>
          <a:prstGeom prst="ellipse">
            <a:avLst/>
          </a:prstGeom>
          <a:solidFill>
            <a:schemeClr val="accent3"/>
          </a:solidFill>
          <a:ln>
            <a:noFill/>
          </a:ln>
        </p:spPr>
      </p:sp>
      <p:sp>
        <p:nvSpPr>
          <p:cNvPr id="141" name="Google Shape;141;p34"/>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4"/>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4"/>
          <p:cNvSpPr/>
          <p:nvPr>
            <p:ph idx="8" type="pic"/>
          </p:nvPr>
        </p:nvSpPr>
        <p:spPr>
          <a:xfrm>
            <a:off x="5770280" y="2111058"/>
            <a:ext cx="704088" cy="704088"/>
          </a:xfrm>
          <a:prstGeom prst="ellipse">
            <a:avLst/>
          </a:prstGeom>
          <a:solidFill>
            <a:schemeClr val="accent1"/>
          </a:solidFill>
          <a:ln>
            <a:noFill/>
          </a:ln>
        </p:spPr>
      </p:sp>
      <p:sp>
        <p:nvSpPr>
          <p:cNvPr id="144" name="Google Shape;144;p34"/>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4"/>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4"/>
          <p:cNvSpPr/>
          <p:nvPr>
            <p:ph idx="14" type="pic"/>
          </p:nvPr>
        </p:nvSpPr>
        <p:spPr>
          <a:xfrm>
            <a:off x="7985853" y="2111058"/>
            <a:ext cx="704088" cy="704088"/>
          </a:xfrm>
          <a:prstGeom prst="ellipse">
            <a:avLst/>
          </a:prstGeom>
          <a:solidFill>
            <a:schemeClr val="accent3"/>
          </a:solidFill>
          <a:ln>
            <a:noFill/>
          </a:ln>
        </p:spPr>
      </p:sp>
      <p:sp>
        <p:nvSpPr>
          <p:cNvPr id="147" name="Google Shape;147;p34"/>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4"/>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4"/>
          <p:cNvSpPr/>
          <p:nvPr>
            <p:ph idx="17" type="pic"/>
          </p:nvPr>
        </p:nvSpPr>
        <p:spPr>
          <a:xfrm>
            <a:off x="10201425" y="2111058"/>
            <a:ext cx="704088" cy="704088"/>
          </a:xfrm>
          <a:prstGeom prst="ellipse">
            <a:avLst/>
          </a:prstGeom>
          <a:solidFill>
            <a:schemeClr val="accent1"/>
          </a:solidFill>
          <a:ln>
            <a:noFill/>
          </a:ln>
        </p:spPr>
      </p:sp>
      <p:sp>
        <p:nvSpPr>
          <p:cNvPr id="150" name="Google Shape;150;p34"/>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5"/>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5"/>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5"/>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5"/>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5"/>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5"/>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5"/>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5"/>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5"/>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5"/>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5"/>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5"/>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5"/>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5"/>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5"/>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9" name="Shape 169"/>
        <p:cNvGrpSpPr/>
        <p:nvPr/>
      </p:nvGrpSpPr>
      <p:grpSpPr>
        <a:xfrm>
          <a:off x="0" y="0"/>
          <a:ext cx="0" cy="0"/>
          <a:chOff x="0" y="0"/>
          <a:chExt cx="0" cy="0"/>
        </a:xfrm>
      </p:grpSpPr>
      <p:sp>
        <p:nvSpPr>
          <p:cNvPr id="170" name="Google Shape;170;p36"/>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36"/>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36"/>
          <p:cNvSpPr/>
          <p:nvPr>
            <p:ph idx="2" type="pic"/>
          </p:nvPr>
        </p:nvSpPr>
        <p:spPr>
          <a:xfrm>
            <a:off x="1911096" y="2258568"/>
            <a:ext cx="932688" cy="932688"/>
          </a:xfrm>
          <a:prstGeom prst="ellipse">
            <a:avLst/>
          </a:prstGeom>
          <a:solidFill>
            <a:schemeClr val="accent3"/>
          </a:solidFill>
          <a:ln>
            <a:noFill/>
          </a:ln>
        </p:spPr>
      </p:sp>
      <p:sp>
        <p:nvSpPr>
          <p:cNvPr id="174" name="Google Shape;174;p36"/>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36"/>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6" name="Google Shape;176;p36"/>
          <p:cNvSpPr/>
          <p:nvPr>
            <p:ph idx="5" type="pic"/>
          </p:nvPr>
        </p:nvSpPr>
        <p:spPr>
          <a:xfrm>
            <a:off x="5641848" y="2258568"/>
            <a:ext cx="932688" cy="932688"/>
          </a:xfrm>
          <a:prstGeom prst="ellipse">
            <a:avLst/>
          </a:prstGeom>
          <a:solidFill>
            <a:schemeClr val="accent1"/>
          </a:solidFill>
          <a:ln>
            <a:noFill/>
          </a:ln>
        </p:spPr>
      </p:sp>
      <p:sp>
        <p:nvSpPr>
          <p:cNvPr id="177" name="Google Shape;177;p36"/>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6"/>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6"/>
          <p:cNvSpPr/>
          <p:nvPr>
            <p:ph idx="8" type="pic"/>
          </p:nvPr>
        </p:nvSpPr>
        <p:spPr>
          <a:xfrm>
            <a:off x="9290304" y="2258568"/>
            <a:ext cx="932688" cy="932688"/>
          </a:xfrm>
          <a:prstGeom prst="ellipse">
            <a:avLst/>
          </a:prstGeom>
          <a:solidFill>
            <a:schemeClr val="accent4"/>
          </a:solidFill>
          <a:ln>
            <a:noFill/>
          </a:ln>
        </p:spPr>
      </p:sp>
      <p:sp>
        <p:nvSpPr>
          <p:cNvPr id="180" name="Google Shape;180;p36"/>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81" name="Shape 181"/>
        <p:cNvGrpSpPr/>
        <p:nvPr/>
      </p:nvGrpSpPr>
      <p:grpSpPr>
        <a:xfrm>
          <a:off x="0" y="0"/>
          <a:ext cx="0" cy="0"/>
          <a:chOff x="0" y="0"/>
          <a:chExt cx="0" cy="0"/>
        </a:xfrm>
      </p:grpSpPr>
      <p:sp>
        <p:nvSpPr>
          <p:cNvPr descr="preencoded.png" id="182" name="Google Shape;182;p37"/>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3" name="Google Shape;183;p37"/>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4" name="Google Shape;184;p37"/>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5" name="Google Shape;185;p37"/>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86" name="Google Shape;186;p37"/>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87" name="Google Shape;187;p37"/>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88" name="Google Shape;188;p37"/>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7"/>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91" name="Shape 191"/>
        <p:cNvGrpSpPr/>
        <p:nvPr/>
      </p:nvGrpSpPr>
      <p:grpSpPr>
        <a:xfrm>
          <a:off x="0" y="0"/>
          <a:ext cx="0" cy="0"/>
          <a:chOff x="0" y="0"/>
          <a:chExt cx="0" cy="0"/>
        </a:xfrm>
      </p:grpSpPr>
      <p:sp>
        <p:nvSpPr>
          <p:cNvPr id="192" name="Google Shape;192;p38"/>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3" name="Google Shape;193;p38"/>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4" name="Google Shape;194;p38"/>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195" name="Google Shape;195;p38"/>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8"/>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7" name="Shape 197"/>
        <p:cNvGrpSpPr/>
        <p:nvPr/>
      </p:nvGrpSpPr>
      <p:grpSpPr>
        <a:xfrm>
          <a:off x="0" y="0"/>
          <a:ext cx="0" cy="0"/>
          <a:chOff x="0" y="0"/>
          <a:chExt cx="0" cy="0"/>
        </a:xfrm>
      </p:grpSpPr>
      <p:sp>
        <p:nvSpPr>
          <p:cNvPr descr="preencoded.png" id="198" name="Google Shape;198;p39"/>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9" name="Google Shape;199;p39"/>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0" name="Google Shape;200;p39"/>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1" name="Google Shape;201;p39"/>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2" name="Google Shape;202;p39"/>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3" name="Google Shape;203;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39"/>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9"/>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39"/>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4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40"/>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0" name="Google Shape;210;p4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4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1"/>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7" name="Google Shape;217;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8" name="Google Shape;218;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3" name="Shape 23"/>
        <p:cNvGrpSpPr/>
        <p:nvPr/>
      </p:nvGrpSpPr>
      <p:grpSpPr>
        <a:xfrm>
          <a:off x="0" y="0"/>
          <a:ext cx="0" cy="0"/>
          <a:chOff x="0" y="0"/>
          <a:chExt cx="0" cy="0"/>
        </a:xfrm>
      </p:grpSpPr>
      <p:sp>
        <p:nvSpPr>
          <p:cNvPr id="24" name="Google Shape;24;p21"/>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5" name="Google Shape;25;p2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2"/>
          <p:cNvSpPr/>
          <p:nvPr>
            <p:ph idx="2" type="pic"/>
          </p:nvPr>
        </p:nvSpPr>
        <p:spPr>
          <a:xfrm>
            <a:off x="5183188" y="987427"/>
            <a:ext cx="6172200" cy="4873625"/>
          </a:xfrm>
          <a:prstGeom prst="rect">
            <a:avLst/>
          </a:prstGeom>
          <a:noFill/>
          <a:ln>
            <a:noFill/>
          </a:ln>
        </p:spPr>
      </p:sp>
      <p:sp>
        <p:nvSpPr>
          <p:cNvPr id="223" name="Google Shape;223;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3"/>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8" name="Google Shape;238;p2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9" name="Google Shape;239;p2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accent3"/>
                </a:solidFill>
                <a:latin typeface="Arial"/>
                <a:ea typeface="Arial"/>
                <a:cs typeface="Arial"/>
                <a:sym typeface="Arial"/>
              </a:defRPr>
            </a:lvl1pPr>
            <a:lvl2pPr indent="0" lvl="1" marL="0" algn="r">
              <a:spcBef>
                <a:spcPts val="0"/>
              </a:spcBef>
              <a:buNone/>
              <a:defRPr b="0" i="0" sz="900" u="none" cap="none" strike="noStrike">
                <a:solidFill>
                  <a:schemeClr val="accent3"/>
                </a:solidFill>
                <a:latin typeface="Arial"/>
                <a:ea typeface="Arial"/>
                <a:cs typeface="Arial"/>
                <a:sym typeface="Arial"/>
              </a:defRPr>
            </a:lvl2pPr>
            <a:lvl3pPr indent="0" lvl="2" marL="0" algn="r">
              <a:spcBef>
                <a:spcPts val="0"/>
              </a:spcBef>
              <a:buNone/>
              <a:defRPr b="0" i="0" sz="900" u="none" cap="none" strike="noStrike">
                <a:solidFill>
                  <a:schemeClr val="accent3"/>
                </a:solidFill>
                <a:latin typeface="Arial"/>
                <a:ea typeface="Arial"/>
                <a:cs typeface="Arial"/>
                <a:sym typeface="Arial"/>
              </a:defRPr>
            </a:lvl3pPr>
            <a:lvl4pPr indent="0" lvl="3" marL="0" algn="r">
              <a:spcBef>
                <a:spcPts val="0"/>
              </a:spcBef>
              <a:buNone/>
              <a:defRPr b="0" i="0" sz="900" u="none" cap="none" strike="noStrike">
                <a:solidFill>
                  <a:schemeClr val="accent3"/>
                </a:solidFill>
                <a:latin typeface="Arial"/>
                <a:ea typeface="Arial"/>
                <a:cs typeface="Arial"/>
                <a:sym typeface="Arial"/>
              </a:defRPr>
            </a:lvl4pPr>
            <a:lvl5pPr indent="0" lvl="4" marL="0" algn="r">
              <a:spcBef>
                <a:spcPts val="0"/>
              </a:spcBef>
              <a:buNone/>
              <a:defRPr b="0" i="0" sz="900" u="none" cap="none" strike="noStrike">
                <a:solidFill>
                  <a:schemeClr val="accent3"/>
                </a:solidFill>
                <a:latin typeface="Arial"/>
                <a:ea typeface="Arial"/>
                <a:cs typeface="Arial"/>
                <a:sym typeface="Arial"/>
              </a:defRPr>
            </a:lvl5pPr>
            <a:lvl6pPr indent="0" lvl="5" marL="0" algn="r">
              <a:spcBef>
                <a:spcPts val="0"/>
              </a:spcBef>
              <a:buNone/>
              <a:defRPr b="0" i="0" sz="900" u="none" cap="none" strike="noStrike">
                <a:solidFill>
                  <a:schemeClr val="accent3"/>
                </a:solidFill>
                <a:latin typeface="Arial"/>
                <a:ea typeface="Arial"/>
                <a:cs typeface="Arial"/>
                <a:sym typeface="Arial"/>
              </a:defRPr>
            </a:lvl6pPr>
            <a:lvl7pPr indent="0" lvl="6" marL="0" algn="r">
              <a:spcBef>
                <a:spcPts val="0"/>
              </a:spcBef>
              <a:buNone/>
              <a:defRPr b="0" i="0" sz="900" u="none" cap="none" strike="noStrike">
                <a:solidFill>
                  <a:schemeClr val="accent3"/>
                </a:solidFill>
                <a:latin typeface="Arial"/>
                <a:ea typeface="Arial"/>
                <a:cs typeface="Arial"/>
                <a:sym typeface="Arial"/>
              </a:defRPr>
            </a:lvl7pPr>
            <a:lvl8pPr indent="0" lvl="7" marL="0" algn="r">
              <a:spcBef>
                <a:spcPts val="0"/>
              </a:spcBef>
              <a:buNone/>
              <a:defRPr b="0" i="0" sz="900" u="none" cap="none" strike="noStrike">
                <a:solidFill>
                  <a:schemeClr val="accent3"/>
                </a:solidFill>
                <a:latin typeface="Arial"/>
                <a:ea typeface="Arial"/>
                <a:cs typeface="Arial"/>
                <a:sym typeface="Arial"/>
              </a:defRPr>
            </a:lvl8pPr>
            <a:lvl9pPr indent="0" lvl="8" marL="0" algn="r">
              <a:spcBef>
                <a:spcPts val="0"/>
              </a:spcBef>
              <a:buNone/>
              <a:defRPr b="0" i="0" sz="900" u="none" cap="none" strike="noStrike">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0" name="Shape 240"/>
        <p:cNvGrpSpPr/>
        <p:nvPr/>
      </p:nvGrpSpPr>
      <p:grpSpPr>
        <a:xfrm>
          <a:off x="0" y="0"/>
          <a:ext cx="0" cy="0"/>
          <a:chOff x="0" y="0"/>
          <a:chExt cx="0" cy="0"/>
        </a:xfrm>
      </p:grpSpPr>
      <p:sp>
        <p:nvSpPr>
          <p:cNvPr id="241" name="Google Shape;241;p28"/>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2" name="Google Shape;242;p28"/>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3" name="Google Shape;243;p2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4" name="Google Shape;244;p28"/>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5" name="Google Shape;245;p28"/>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28"/>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47" name="Google Shape;247;p28"/>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8" name="Shape 248"/>
        <p:cNvGrpSpPr/>
        <p:nvPr/>
      </p:nvGrpSpPr>
      <p:grpSpPr>
        <a:xfrm>
          <a:off x="0" y="0"/>
          <a:ext cx="0" cy="0"/>
          <a:chOff x="0" y="0"/>
          <a:chExt cx="0" cy="0"/>
        </a:xfrm>
      </p:grpSpPr>
      <p:sp>
        <p:nvSpPr>
          <p:cNvPr id="249" name="Google Shape;249;p44"/>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44"/>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1" name="Google Shape;251;p44"/>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44"/>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44"/>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44"/>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55" name="Google Shape;255;p44"/>
          <p:cNvGrpSpPr/>
          <p:nvPr/>
        </p:nvGrpSpPr>
        <p:grpSpPr>
          <a:xfrm>
            <a:off x="8264428" y="-3419"/>
            <a:ext cx="3927573" cy="3165022"/>
            <a:chOff x="9857014" y="13834"/>
            <a:chExt cx="2334986" cy="1881641"/>
          </a:xfrm>
        </p:grpSpPr>
        <p:sp>
          <p:nvSpPr>
            <p:cNvPr id="256" name="Google Shape;256;p4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7" name="Google Shape;257;p4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58" name="Google Shape;258;p4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9" name="Google Shape;259;p44"/>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0" name="Google Shape;260;p4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1" name="Shape 261"/>
        <p:cNvGrpSpPr/>
        <p:nvPr/>
      </p:nvGrpSpPr>
      <p:grpSpPr>
        <a:xfrm>
          <a:off x="0" y="0"/>
          <a:ext cx="0" cy="0"/>
          <a:chOff x="0" y="0"/>
          <a:chExt cx="0" cy="0"/>
        </a:xfrm>
      </p:grpSpPr>
      <p:sp>
        <p:nvSpPr>
          <p:cNvPr id="262" name="Google Shape;262;p45"/>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3" name="Google Shape;263;p4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4" name="Google Shape;264;p4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4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6" name="Google Shape;266;p45"/>
          <p:cNvGrpSpPr/>
          <p:nvPr/>
        </p:nvGrpSpPr>
        <p:grpSpPr>
          <a:xfrm>
            <a:off x="8082093" y="5590905"/>
            <a:ext cx="1572380" cy="1267097"/>
            <a:chOff x="7413403" y="4976359"/>
            <a:chExt cx="2334986" cy="1881641"/>
          </a:xfrm>
        </p:grpSpPr>
        <p:sp>
          <p:nvSpPr>
            <p:cNvPr id="267" name="Google Shape;267;p4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4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9" name="Google Shape;269;p4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0" name="Shape 270"/>
        <p:cNvGrpSpPr/>
        <p:nvPr/>
      </p:nvGrpSpPr>
      <p:grpSpPr>
        <a:xfrm>
          <a:off x="0" y="0"/>
          <a:ext cx="0" cy="0"/>
          <a:chOff x="0" y="0"/>
          <a:chExt cx="0" cy="0"/>
        </a:xfrm>
      </p:grpSpPr>
      <p:sp>
        <p:nvSpPr>
          <p:cNvPr id="271" name="Google Shape;271;p46"/>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46"/>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46"/>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74" name="Google Shape;274;p46"/>
          <p:cNvGrpSpPr/>
          <p:nvPr/>
        </p:nvGrpSpPr>
        <p:grpSpPr>
          <a:xfrm rot="-5400000">
            <a:off x="8286530" y="2207195"/>
            <a:ext cx="3032351" cy="2443611"/>
            <a:chOff x="9857014" y="13834"/>
            <a:chExt cx="2334986" cy="1881641"/>
          </a:xfrm>
        </p:grpSpPr>
        <p:sp>
          <p:nvSpPr>
            <p:cNvPr id="275" name="Google Shape;275;p4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6" name="Google Shape;276;p4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7" name="Google Shape;277;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8" name="Google Shape;278;p4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79" name="Shape 279"/>
        <p:cNvGrpSpPr/>
        <p:nvPr/>
      </p:nvGrpSpPr>
      <p:grpSpPr>
        <a:xfrm>
          <a:off x="0" y="0"/>
          <a:ext cx="0" cy="0"/>
          <a:chOff x="0" y="0"/>
          <a:chExt cx="0" cy="0"/>
        </a:xfrm>
      </p:grpSpPr>
      <p:grpSp>
        <p:nvGrpSpPr>
          <p:cNvPr id="280" name="Google Shape;280;p47"/>
          <p:cNvGrpSpPr/>
          <p:nvPr/>
        </p:nvGrpSpPr>
        <p:grpSpPr>
          <a:xfrm rot="-5400000">
            <a:off x="10772262" y="152643"/>
            <a:ext cx="1572380" cy="1267097"/>
            <a:chOff x="7413403" y="4976359"/>
            <a:chExt cx="2334986" cy="1881641"/>
          </a:xfrm>
        </p:grpSpPr>
        <p:sp>
          <p:nvSpPr>
            <p:cNvPr id="281" name="Google Shape;281;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2" name="Google Shape;282;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3" name="Google Shape;283;p4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47"/>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5" name="Google Shape;285;p4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86" name="Shape 286"/>
        <p:cNvGrpSpPr/>
        <p:nvPr/>
      </p:nvGrpSpPr>
      <p:grpSpPr>
        <a:xfrm>
          <a:off x="0" y="0"/>
          <a:ext cx="0" cy="0"/>
          <a:chOff x="0" y="0"/>
          <a:chExt cx="0" cy="0"/>
        </a:xfrm>
      </p:grpSpPr>
      <p:sp>
        <p:nvSpPr>
          <p:cNvPr id="287" name="Google Shape;287;p48"/>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48"/>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9" name="Google Shape;289;p48"/>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0" name="Google Shape;290;p48"/>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1" name="Google Shape;291;p4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92" name="Shape 292"/>
        <p:cNvGrpSpPr/>
        <p:nvPr/>
      </p:nvGrpSpPr>
      <p:grpSpPr>
        <a:xfrm>
          <a:off x="0" y="0"/>
          <a:ext cx="0" cy="0"/>
          <a:chOff x="0" y="0"/>
          <a:chExt cx="0" cy="0"/>
        </a:xfrm>
      </p:grpSpPr>
      <p:sp>
        <p:nvSpPr>
          <p:cNvPr id="293" name="Google Shape;293;p49"/>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4" name="Google Shape;294;p49"/>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49"/>
          <p:cNvSpPr/>
          <p:nvPr>
            <p:ph idx="2" type="pic"/>
          </p:nvPr>
        </p:nvSpPr>
        <p:spPr>
          <a:xfrm>
            <a:off x="750430" y="2227758"/>
            <a:ext cx="1200375" cy="1201242"/>
          </a:xfrm>
          <a:prstGeom prst="rect">
            <a:avLst/>
          </a:prstGeom>
          <a:noFill/>
          <a:ln>
            <a:noFill/>
          </a:ln>
        </p:spPr>
      </p:sp>
      <p:sp>
        <p:nvSpPr>
          <p:cNvPr id="296" name="Google Shape;296;p49"/>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7" name="Google Shape;297;p49"/>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9"/>
          <p:cNvSpPr/>
          <p:nvPr>
            <p:ph idx="4" type="pic"/>
          </p:nvPr>
        </p:nvSpPr>
        <p:spPr>
          <a:xfrm>
            <a:off x="5495814" y="2227758"/>
            <a:ext cx="1200375" cy="1201242"/>
          </a:xfrm>
          <a:prstGeom prst="rect">
            <a:avLst/>
          </a:prstGeom>
          <a:noFill/>
          <a:ln>
            <a:noFill/>
          </a:ln>
        </p:spPr>
      </p:sp>
      <p:sp>
        <p:nvSpPr>
          <p:cNvPr id="299" name="Google Shape;299;p49"/>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9"/>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49"/>
          <p:cNvSpPr/>
          <p:nvPr>
            <p:ph idx="7" type="pic"/>
          </p:nvPr>
        </p:nvSpPr>
        <p:spPr>
          <a:xfrm>
            <a:off x="750430" y="4254273"/>
            <a:ext cx="1200375" cy="1201242"/>
          </a:xfrm>
          <a:prstGeom prst="rect">
            <a:avLst/>
          </a:prstGeom>
          <a:noFill/>
          <a:ln>
            <a:noFill/>
          </a:ln>
        </p:spPr>
      </p:sp>
      <p:sp>
        <p:nvSpPr>
          <p:cNvPr id="302" name="Google Shape;302;p49"/>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49"/>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49"/>
          <p:cNvSpPr/>
          <p:nvPr>
            <p:ph idx="13" type="pic"/>
          </p:nvPr>
        </p:nvSpPr>
        <p:spPr>
          <a:xfrm>
            <a:off x="5495814" y="4254273"/>
            <a:ext cx="1200375" cy="1201242"/>
          </a:xfrm>
          <a:prstGeom prst="rect">
            <a:avLst/>
          </a:prstGeom>
          <a:noFill/>
          <a:ln>
            <a:noFill/>
          </a:ln>
        </p:spPr>
      </p:sp>
      <p:sp>
        <p:nvSpPr>
          <p:cNvPr id="305" name="Google Shape;305;p49"/>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9"/>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49"/>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49"/>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9" name="Google Shape;309;p49"/>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0" name="Google Shape;310;p49"/>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1" name="Google Shape;311;p49"/>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2" name="Google Shape;312;p49"/>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3" name="Google Shape;313;p49"/>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4" name="Google Shape;314;p49"/>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9" name="Shape 29"/>
        <p:cNvGrpSpPr/>
        <p:nvPr/>
      </p:nvGrpSpPr>
      <p:grpSpPr>
        <a:xfrm>
          <a:off x="0" y="0"/>
          <a:ext cx="0" cy="0"/>
          <a:chOff x="0" y="0"/>
          <a:chExt cx="0" cy="0"/>
        </a:xfrm>
      </p:grpSpPr>
      <p:sp>
        <p:nvSpPr>
          <p:cNvPr id="30" name="Google Shape;30;p22"/>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1" name="Google Shape;31;p22"/>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2" name="Google Shape;32;p22"/>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3" name="Google Shape;33;p22"/>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22"/>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15" name="Shape 315"/>
        <p:cNvGrpSpPr/>
        <p:nvPr/>
      </p:nvGrpSpPr>
      <p:grpSpPr>
        <a:xfrm>
          <a:off x="0" y="0"/>
          <a:ext cx="0" cy="0"/>
          <a:chOff x="0" y="0"/>
          <a:chExt cx="0" cy="0"/>
        </a:xfrm>
      </p:grpSpPr>
      <p:sp>
        <p:nvSpPr>
          <p:cNvPr id="316" name="Google Shape;316;p50"/>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50"/>
          <p:cNvSpPr/>
          <p:nvPr>
            <p:ph idx="2" type="pic"/>
          </p:nvPr>
        </p:nvSpPr>
        <p:spPr>
          <a:xfrm>
            <a:off x="750429" y="2068736"/>
            <a:ext cx="904987" cy="905641"/>
          </a:xfrm>
          <a:prstGeom prst="rect">
            <a:avLst/>
          </a:prstGeom>
          <a:noFill/>
          <a:ln>
            <a:noFill/>
          </a:ln>
        </p:spPr>
      </p:sp>
      <p:sp>
        <p:nvSpPr>
          <p:cNvPr id="318" name="Google Shape;318;p50"/>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50"/>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0" name="Google Shape;320;p50"/>
          <p:cNvSpPr/>
          <p:nvPr>
            <p:ph idx="4" type="pic"/>
          </p:nvPr>
        </p:nvSpPr>
        <p:spPr>
          <a:xfrm>
            <a:off x="3549397" y="2068736"/>
            <a:ext cx="904987" cy="905641"/>
          </a:xfrm>
          <a:prstGeom prst="rect">
            <a:avLst/>
          </a:prstGeom>
          <a:noFill/>
          <a:ln>
            <a:noFill/>
          </a:ln>
        </p:spPr>
      </p:sp>
      <p:sp>
        <p:nvSpPr>
          <p:cNvPr id="321" name="Google Shape;321;p50"/>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2" name="Google Shape;322;p50"/>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3" name="Google Shape;323;p50"/>
          <p:cNvSpPr/>
          <p:nvPr>
            <p:ph idx="7" type="pic"/>
          </p:nvPr>
        </p:nvSpPr>
        <p:spPr>
          <a:xfrm>
            <a:off x="6348368" y="2068736"/>
            <a:ext cx="904987" cy="905641"/>
          </a:xfrm>
          <a:prstGeom prst="rect">
            <a:avLst/>
          </a:prstGeom>
          <a:noFill/>
          <a:ln>
            <a:noFill/>
          </a:ln>
        </p:spPr>
      </p:sp>
      <p:sp>
        <p:nvSpPr>
          <p:cNvPr id="324" name="Google Shape;324;p50"/>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50"/>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50"/>
          <p:cNvSpPr/>
          <p:nvPr>
            <p:ph idx="13" type="pic"/>
          </p:nvPr>
        </p:nvSpPr>
        <p:spPr>
          <a:xfrm>
            <a:off x="9147336" y="2068736"/>
            <a:ext cx="904987" cy="905641"/>
          </a:xfrm>
          <a:prstGeom prst="rect">
            <a:avLst/>
          </a:prstGeom>
          <a:noFill/>
          <a:ln>
            <a:noFill/>
          </a:ln>
        </p:spPr>
      </p:sp>
      <p:sp>
        <p:nvSpPr>
          <p:cNvPr id="327" name="Google Shape;327;p50"/>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0"/>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0"/>
          <p:cNvSpPr/>
          <p:nvPr>
            <p:ph idx="16" type="pic"/>
          </p:nvPr>
        </p:nvSpPr>
        <p:spPr>
          <a:xfrm>
            <a:off x="750429" y="4118553"/>
            <a:ext cx="904987" cy="905641"/>
          </a:xfrm>
          <a:prstGeom prst="rect">
            <a:avLst/>
          </a:prstGeom>
          <a:noFill/>
          <a:ln>
            <a:noFill/>
          </a:ln>
        </p:spPr>
      </p:sp>
      <p:sp>
        <p:nvSpPr>
          <p:cNvPr id="330" name="Google Shape;330;p50"/>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0"/>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0"/>
          <p:cNvSpPr/>
          <p:nvPr>
            <p:ph idx="19" type="pic"/>
          </p:nvPr>
        </p:nvSpPr>
        <p:spPr>
          <a:xfrm>
            <a:off x="3549397" y="4118553"/>
            <a:ext cx="904987" cy="905641"/>
          </a:xfrm>
          <a:prstGeom prst="rect">
            <a:avLst/>
          </a:prstGeom>
          <a:noFill/>
          <a:ln>
            <a:noFill/>
          </a:ln>
        </p:spPr>
      </p:sp>
      <p:sp>
        <p:nvSpPr>
          <p:cNvPr id="333" name="Google Shape;333;p50"/>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0"/>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0"/>
          <p:cNvSpPr/>
          <p:nvPr>
            <p:ph idx="22" type="pic"/>
          </p:nvPr>
        </p:nvSpPr>
        <p:spPr>
          <a:xfrm>
            <a:off x="6348368" y="4118553"/>
            <a:ext cx="904987" cy="905641"/>
          </a:xfrm>
          <a:prstGeom prst="rect">
            <a:avLst/>
          </a:prstGeom>
          <a:noFill/>
          <a:ln>
            <a:noFill/>
          </a:ln>
        </p:spPr>
      </p:sp>
      <p:sp>
        <p:nvSpPr>
          <p:cNvPr id="336" name="Google Shape;336;p50"/>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0"/>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0"/>
          <p:cNvSpPr/>
          <p:nvPr>
            <p:ph idx="25" type="pic"/>
          </p:nvPr>
        </p:nvSpPr>
        <p:spPr>
          <a:xfrm>
            <a:off x="9147336" y="4118553"/>
            <a:ext cx="904987" cy="905641"/>
          </a:xfrm>
          <a:prstGeom prst="rect">
            <a:avLst/>
          </a:prstGeom>
          <a:noFill/>
          <a:ln>
            <a:noFill/>
          </a:ln>
        </p:spPr>
      </p:sp>
      <p:sp>
        <p:nvSpPr>
          <p:cNvPr id="339" name="Google Shape;339;p50"/>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0"/>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42" name="Shape 342"/>
        <p:cNvGrpSpPr/>
        <p:nvPr/>
      </p:nvGrpSpPr>
      <p:grpSpPr>
        <a:xfrm>
          <a:off x="0" y="0"/>
          <a:ext cx="0" cy="0"/>
          <a:chOff x="0" y="0"/>
          <a:chExt cx="0" cy="0"/>
        </a:xfrm>
      </p:grpSpPr>
      <p:sp>
        <p:nvSpPr>
          <p:cNvPr id="343" name="Google Shape;343;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4" name="Google Shape;344;p51"/>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5" name="Google Shape;345;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1"/>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48" name="Shape 348"/>
        <p:cNvGrpSpPr/>
        <p:nvPr/>
      </p:nvGrpSpPr>
      <p:grpSpPr>
        <a:xfrm>
          <a:off x="0" y="0"/>
          <a:ext cx="0" cy="0"/>
          <a:chOff x="0" y="0"/>
          <a:chExt cx="0" cy="0"/>
        </a:xfrm>
      </p:grpSpPr>
      <p:sp>
        <p:nvSpPr>
          <p:cNvPr id="349" name="Google Shape;349;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52"/>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5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2" name="Google Shape;352;p52"/>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54" name="Google Shape;354;p52"/>
          <p:cNvGrpSpPr/>
          <p:nvPr/>
        </p:nvGrpSpPr>
        <p:grpSpPr>
          <a:xfrm>
            <a:off x="8082093" y="5590905"/>
            <a:ext cx="1572380" cy="1267097"/>
            <a:chOff x="7413403" y="4976359"/>
            <a:chExt cx="2334986" cy="1881641"/>
          </a:xfrm>
        </p:grpSpPr>
        <p:sp>
          <p:nvSpPr>
            <p:cNvPr id="355" name="Google Shape;355;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6" name="Google Shape;356;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57" name="Google Shape;357;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8" name="Google Shape;358;p52"/>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9" name="Google Shape;359;p52"/>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2"/>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61" name="Shape 361"/>
        <p:cNvGrpSpPr/>
        <p:nvPr/>
      </p:nvGrpSpPr>
      <p:grpSpPr>
        <a:xfrm>
          <a:off x="0" y="0"/>
          <a:ext cx="0" cy="0"/>
          <a:chOff x="0" y="0"/>
          <a:chExt cx="0" cy="0"/>
        </a:xfrm>
      </p:grpSpPr>
      <p:sp>
        <p:nvSpPr>
          <p:cNvPr id="362" name="Google Shape;362;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53"/>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4" name="Google Shape;364;p53"/>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3"/>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6" name="Google Shape;366;p53"/>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7" name="Google Shape;367;p53"/>
          <p:cNvGrpSpPr/>
          <p:nvPr/>
        </p:nvGrpSpPr>
        <p:grpSpPr>
          <a:xfrm>
            <a:off x="2587418" y="5590905"/>
            <a:ext cx="1572380" cy="1267097"/>
            <a:chOff x="7413403" y="4976359"/>
            <a:chExt cx="2334986" cy="1881641"/>
          </a:xfrm>
        </p:grpSpPr>
        <p:sp>
          <p:nvSpPr>
            <p:cNvPr id="368" name="Google Shape;368;p5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9" name="Google Shape;369;p5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0" name="Google Shape;370;p53"/>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1" name="Google Shape;371;p53"/>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53"/>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3"/>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53"/>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5" name="Google Shape;375;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76" name="Shape 376"/>
        <p:cNvGrpSpPr/>
        <p:nvPr/>
      </p:nvGrpSpPr>
      <p:grpSpPr>
        <a:xfrm>
          <a:off x="0" y="0"/>
          <a:ext cx="0" cy="0"/>
          <a:chOff x="0" y="0"/>
          <a:chExt cx="0" cy="0"/>
        </a:xfrm>
      </p:grpSpPr>
      <p:sp>
        <p:nvSpPr>
          <p:cNvPr id="377" name="Google Shape;377;p54"/>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54"/>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79" name="Google Shape;379;p54"/>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80" name="Google Shape;380;p54"/>
          <p:cNvGrpSpPr/>
          <p:nvPr/>
        </p:nvGrpSpPr>
        <p:grpSpPr>
          <a:xfrm>
            <a:off x="8264428" y="3685939"/>
            <a:ext cx="3927573" cy="3178856"/>
            <a:chOff x="9857014" y="13834"/>
            <a:chExt cx="2334986" cy="1881641"/>
          </a:xfrm>
        </p:grpSpPr>
        <p:sp>
          <p:nvSpPr>
            <p:cNvPr id="381" name="Google Shape;381;p5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2" name="Google Shape;382;p5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83" name="Google Shape;383;p5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4" name="Google Shape;384;p54"/>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2" name="Shape 392"/>
        <p:cNvGrpSpPr/>
        <p:nvPr/>
      </p:nvGrpSpPr>
      <p:grpSpPr>
        <a:xfrm>
          <a:off x="0" y="0"/>
          <a:ext cx="0" cy="0"/>
          <a:chOff x="0" y="0"/>
          <a:chExt cx="0" cy="0"/>
        </a:xfrm>
      </p:grpSpPr>
      <p:sp>
        <p:nvSpPr>
          <p:cNvPr id="393" name="Google Shape;393;p5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5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5" name="Google Shape;395;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8" name="Shape 398"/>
        <p:cNvGrpSpPr/>
        <p:nvPr/>
      </p:nvGrpSpPr>
      <p:grpSpPr>
        <a:xfrm>
          <a:off x="0" y="0"/>
          <a:ext cx="0" cy="0"/>
          <a:chOff x="0" y="0"/>
          <a:chExt cx="0" cy="0"/>
        </a:xfrm>
      </p:grpSpPr>
      <p:sp>
        <p:nvSpPr>
          <p:cNvPr id="399" name="Google Shape;399;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5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1" name="Google Shape;401;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4" name="Shape 404"/>
        <p:cNvGrpSpPr/>
        <p:nvPr/>
      </p:nvGrpSpPr>
      <p:grpSpPr>
        <a:xfrm>
          <a:off x="0" y="0"/>
          <a:ext cx="0" cy="0"/>
          <a:chOff x="0" y="0"/>
          <a:chExt cx="0" cy="0"/>
        </a:xfrm>
      </p:grpSpPr>
      <p:sp>
        <p:nvSpPr>
          <p:cNvPr id="405" name="Google Shape;405;p5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6" name="Google Shape;406;p5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7" name="Google Shape;407;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0" name="Shape 410"/>
        <p:cNvGrpSpPr/>
        <p:nvPr/>
      </p:nvGrpSpPr>
      <p:grpSpPr>
        <a:xfrm>
          <a:off x="0" y="0"/>
          <a:ext cx="0" cy="0"/>
          <a:chOff x="0" y="0"/>
          <a:chExt cx="0" cy="0"/>
        </a:xfrm>
      </p:grpSpPr>
      <p:sp>
        <p:nvSpPr>
          <p:cNvPr id="411" name="Google Shape;411;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5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3" name="Google Shape;413;p5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4" name="Google Shape;414;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7" name="Shape 417"/>
        <p:cNvGrpSpPr/>
        <p:nvPr/>
      </p:nvGrpSpPr>
      <p:grpSpPr>
        <a:xfrm>
          <a:off x="0" y="0"/>
          <a:ext cx="0" cy="0"/>
          <a:chOff x="0" y="0"/>
          <a:chExt cx="0" cy="0"/>
        </a:xfrm>
      </p:grpSpPr>
      <p:sp>
        <p:nvSpPr>
          <p:cNvPr id="418" name="Google Shape;418;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9" name="Google Shape;419;p6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0" name="Google Shape;420;p6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1" name="Google Shape;421;p6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2" name="Google Shape;422;p6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3" name="Google Shape;423;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5"/>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9" name="Google Shape;39;p25"/>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0" name="Google Shape;40;p25"/>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41" name="Google Shape;41;p25"/>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2" name="Google Shape;42;p25"/>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3" name="Google Shape;43;p25"/>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44" name="Google Shape;44;p25"/>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5"/>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5"/>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5"/>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6" name="Shape 426"/>
        <p:cNvGrpSpPr/>
        <p:nvPr/>
      </p:nvGrpSpPr>
      <p:grpSpPr>
        <a:xfrm>
          <a:off x="0" y="0"/>
          <a:ext cx="0" cy="0"/>
          <a:chOff x="0" y="0"/>
          <a:chExt cx="0" cy="0"/>
        </a:xfrm>
      </p:grpSpPr>
      <p:sp>
        <p:nvSpPr>
          <p:cNvPr id="427" name="Google Shape;427;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1" name="Shape 431"/>
        <p:cNvGrpSpPr/>
        <p:nvPr/>
      </p:nvGrpSpPr>
      <p:grpSpPr>
        <a:xfrm>
          <a:off x="0" y="0"/>
          <a:ext cx="0" cy="0"/>
          <a:chOff x="0" y="0"/>
          <a:chExt cx="0" cy="0"/>
        </a:xfrm>
      </p:grpSpPr>
      <p:sp>
        <p:nvSpPr>
          <p:cNvPr id="432" name="Google Shape;432;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5" name="Shape 435"/>
        <p:cNvGrpSpPr/>
        <p:nvPr/>
      </p:nvGrpSpPr>
      <p:grpSpPr>
        <a:xfrm>
          <a:off x="0" y="0"/>
          <a:ext cx="0" cy="0"/>
          <a:chOff x="0" y="0"/>
          <a:chExt cx="0" cy="0"/>
        </a:xfrm>
      </p:grpSpPr>
      <p:sp>
        <p:nvSpPr>
          <p:cNvPr id="436" name="Google Shape;436;p6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6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8" name="Google Shape;438;p6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9" name="Google Shape;439;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2" name="Shape 442"/>
        <p:cNvGrpSpPr/>
        <p:nvPr/>
      </p:nvGrpSpPr>
      <p:grpSpPr>
        <a:xfrm>
          <a:off x="0" y="0"/>
          <a:ext cx="0" cy="0"/>
          <a:chOff x="0" y="0"/>
          <a:chExt cx="0" cy="0"/>
        </a:xfrm>
      </p:grpSpPr>
      <p:sp>
        <p:nvSpPr>
          <p:cNvPr id="443" name="Google Shape;443;p6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64"/>
          <p:cNvSpPr/>
          <p:nvPr>
            <p:ph idx="2" type="pic"/>
          </p:nvPr>
        </p:nvSpPr>
        <p:spPr>
          <a:xfrm>
            <a:off x="2389717" y="612775"/>
            <a:ext cx="7315200" cy="4114800"/>
          </a:xfrm>
          <a:prstGeom prst="rect">
            <a:avLst/>
          </a:prstGeom>
          <a:noFill/>
          <a:ln>
            <a:noFill/>
          </a:ln>
        </p:spPr>
      </p:sp>
      <p:sp>
        <p:nvSpPr>
          <p:cNvPr id="445" name="Google Shape;445;p6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6" name="Google Shape;446;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9" name="Shape 449"/>
        <p:cNvGrpSpPr/>
        <p:nvPr/>
      </p:nvGrpSpPr>
      <p:grpSpPr>
        <a:xfrm>
          <a:off x="0" y="0"/>
          <a:ext cx="0" cy="0"/>
          <a:chOff x="0" y="0"/>
          <a:chExt cx="0" cy="0"/>
        </a:xfrm>
      </p:grpSpPr>
      <p:sp>
        <p:nvSpPr>
          <p:cNvPr id="450" name="Google Shape;450;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6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2" name="Google Shape;452;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5" name="Shape 455"/>
        <p:cNvGrpSpPr/>
        <p:nvPr/>
      </p:nvGrpSpPr>
      <p:grpSpPr>
        <a:xfrm>
          <a:off x="0" y="0"/>
          <a:ext cx="0" cy="0"/>
          <a:chOff x="0" y="0"/>
          <a:chExt cx="0" cy="0"/>
        </a:xfrm>
      </p:grpSpPr>
      <p:sp>
        <p:nvSpPr>
          <p:cNvPr id="456" name="Google Shape;456;p6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6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8" name="Google Shape;458;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6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6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1" name="Google Shape;471;p68"/>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68"/>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4" name="Shape 474"/>
        <p:cNvGrpSpPr/>
        <p:nvPr/>
      </p:nvGrpSpPr>
      <p:grpSpPr>
        <a:xfrm>
          <a:off x="0" y="0"/>
          <a:ext cx="0" cy="0"/>
          <a:chOff x="0" y="0"/>
          <a:chExt cx="0" cy="0"/>
        </a:xfrm>
      </p:grpSpPr>
      <p:sp>
        <p:nvSpPr>
          <p:cNvPr id="475" name="Google Shape;475;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6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7" name="Google Shape;477;p69"/>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8" name="Google Shape;478;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69"/>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0" name="Shape 480"/>
        <p:cNvGrpSpPr/>
        <p:nvPr/>
      </p:nvGrpSpPr>
      <p:grpSpPr>
        <a:xfrm>
          <a:off x="0" y="0"/>
          <a:ext cx="0" cy="0"/>
          <a:chOff x="0" y="0"/>
          <a:chExt cx="0" cy="0"/>
        </a:xfrm>
      </p:grpSpPr>
      <p:sp>
        <p:nvSpPr>
          <p:cNvPr id="481" name="Google Shape;481;p7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7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3" name="Google Shape;483;p70"/>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4" name="Google Shape;484;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70"/>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6" name="Shape 486"/>
        <p:cNvGrpSpPr/>
        <p:nvPr/>
      </p:nvGrpSpPr>
      <p:grpSpPr>
        <a:xfrm>
          <a:off x="0" y="0"/>
          <a:ext cx="0" cy="0"/>
          <a:chOff x="0" y="0"/>
          <a:chExt cx="0" cy="0"/>
        </a:xfrm>
      </p:grpSpPr>
      <p:sp>
        <p:nvSpPr>
          <p:cNvPr id="487" name="Google Shape;487;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8" name="Google Shape;488;p7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9" name="Google Shape;489;p7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0" name="Google Shape;490;p71"/>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71"/>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9" name="Shape 49"/>
        <p:cNvGrpSpPr/>
        <p:nvPr/>
      </p:nvGrpSpPr>
      <p:grpSpPr>
        <a:xfrm>
          <a:off x="0" y="0"/>
          <a:ext cx="0" cy="0"/>
          <a:chOff x="0" y="0"/>
          <a:chExt cx="0" cy="0"/>
        </a:xfrm>
      </p:grpSpPr>
      <p:sp>
        <p:nvSpPr>
          <p:cNvPr id="50" name="Google Shape;50;p26"/>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1" name="Google Shape;51;p2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6"/>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2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3" name="Shape 493"/>
        <p:cNvGrpSpPr/>
        <p:nvPr/>
      </p:nvGrpSpPr>
      <p:grpSpPr>
        <a:xfrm>
          <a:off x="0" y="0"/>
          <a:ext cx="0" cy="0"/>
          <a:chOff x="0" y="0"/>
          <a:chExt cx="0" cy="0"/>
        </a:xfrm>
      </p:grpSpPr>
      <p:sp>
        <p:nvSpPr>
          <p:cNvPr id="494" name="Google Shape;494;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5" name="Google Shape;495;p7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6" name="Google Shape;496;p7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7" name="Google Shape;497;p7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8" name="Google Shape;498;p7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9" name="Google Shape;499;p72"/>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72"/>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2" name="Shape 502"/>
        <p:cNvGrpSpPr/>
        <p:nvPr/>
      </p:nvGrpSpPr>
      <p:grpSpPr>
        <a:xfrm>
          <a:off x="0" y="0"/>
          <a:ext cx="0" cy="0"/>
          <a:chOff x="0" y="0"/>
          <a:chExt cx="0" cy="0"/>
        </a:xfrm>
      </p:grpSpPr>
      <p:sp>
        <p:nvSpPr>
          <p:cNvPr id="503" name="Google Shape;503;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4" name="Google Shape;504;p73"/>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73"/>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7" name="Shape 507"/>
        <p:cNvGrpSpPr/>
        <p:nvPr/>
      </p:nvGrpSpPr>
      <p:grpSpPr>
        <a:xfrm>
          <a:off x="0" y="0"/>
          <a:ext cx="0" cy="0"/>
          <a:chOff x="0" y="0"/>
          <a:chExt cx="0" cy="0"/>
        </a:xfrm>
      </p:grpSpPr>
      <p:sp>
        <p:nvSpPr>
          <p:cNvPr id="508" name="Google Shape;508;p74"/>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9" name="Google Shape;509;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74"/>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1" name="Shape 511"/>
        <p:cNvGrpSpPr/>
        <p:nvPr/>
      </p:nvGrpSpPr>
      <p:grpSpPr>
        <a:xfrm>
          <a:off x="0" y="0"/>
          <a:ext cx="0" cy="0"/>
          <a:chOff x="0" y="0"/>
          <a:chExt cx="0" cy="0"/>
        </a:xfrm>
      </p:grpSpPr>
      <p:sp>
        <p:nvSpPr>
          <p:cNvPr id="512" name="Google Shape;512;p7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7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14" name="Google Shape;514;p7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5" name="Google Shape;515;p75"/>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75"/>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8" name="Shape 518"/>
        <p:cNvGrpSpPr/>
        <p:nvPr/>
      </p:nvGrpSpPr>
      <p:grpSpPr>
        <a:xfrm>
          <a:off x="0" y="0"/>
          <a:ext cx="0" cy="0"/>
          <a:chOff x="0" y="0"/>
          <a:chExt cx="0" cy="0"/>
        </a:xfrm>
      </p:grpSpPr>
      <p:sp>
        <p:nvSpPr>
          <p:cNvPr id="519" name="Google Shape;519;p7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0" name="Google Shape;520;p76"/>
          <p:cNvSpPr/>
          <p:nvPr>
            <p:ph idx="2" type="pic"/>
          </p:nvPr>
        </p:nvSpPr>
        <p:spPr>
          <a:xfrm>
            <a:off x="2389717" y="612775"/>
            <a:ext cx="7315200" cy="4114800"/>
          </a:xfrm>
          <a:prstGeom prst="rect">
            <a:avLst/>
          </a:prstGeom>
          <a:noFill/>
          <a:ln>
            <a:noFill/>
          </a:ln>
        </p:spPr>
      </p:sp>
      <p:sp>
        <p:nvSpPr>
          <p:cNvPr id="521" name="Google Shape;521;p7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22" name="Google Shape;522;p76"/>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76"/>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5" name="Shape 525"/>
        <p:cNvGrpSpPr/>
        <p:nvPr/>
      </p:nvGrpSpPr>
      <p:grpSpPr>
        <a:xfrm>
          <a:off x="0" y="0"/>
          <a:ext cx="0" cy="0"/>
          <a:chOff x="0" y="0"/>
          <a:chExt cx="0" cy="0"/>
        </a:xfrm>
      </p:grpSpPr>
      <p:sp>
        <p:nvSpPr>
          <p:cNvPr id="526" name="Google Shape;526;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7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8" name="Google Shape;528;p77"/>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77"/>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1" name="Shape 531"/>
        <p:cNvGrpSpPr/>
        <p:nvPr/>
      </p:nvGrpSpPr>
      <p:grpSpPr>
        <a:xfrm>
          <a:off x="0" y="0"/>
          <a:ext cx="0" cy="0"/>
          <a:chOff x="0" y="0"/>
          <a:chExt cx="0" cy="0"/>
        </a:xfrm>
      </p:grpSpPr>
      <p:sp>
        <p:nvSpPr>
          <p:cNvPr id="532" name="Google Shape;532;p7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3" name="Google Shape;533;p7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4" name="Google Shape;534;p78"/>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78"/>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7"/>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7" name="Google Shape;57;p2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8" name="Shape 58"/>
        <p:cNvGrpSpPr/>
        <p:nvPr/>
      </p:nvGrpSpPr>
      <p:grpSpPr>
        <a:xfrm>
          <a:off x="0" y="0"/>
          <a:ext cx="0" cy="0"/>
          <a:chOff x="0" y="0"/>
          <a:chExt cx="0" cy="0"/>
        </a:xfrm>
      </p:grpSpPr>
      <p:sp>
        <p:nvSpPr>
          <p:cNvPr descr="preencoded.png" id="59" name="Google Shape;59;p29"/>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0" name="Google Shape;60;p29"/>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29"/>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29"/>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grpSp>
        <p:nvGrpSpPr>
          <p:cNvPr id="65" name="Google Shape;65;p30"/>
          <p:cNvGrpSpPr/>
          <p:nvPr/>
        </p:nvGrpSpPr>
        <p:grpSpPr>
          <a:xfrm>
            <a:off x="6452305" y="3405021"/>
            <a:ext cx="5739697" cy="3467971"/>
            <a:chOff x="5009037" y="2525712"/>
            <a:chExt cx="7170193" cy="4332288"/>
          </a:xfrm>
        </p:grpSpPr>
        <p:sp>
          <p:nvSpPr>
            <p:cNvPr id="66" name="Google Shape;66;p30"/>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0"/>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68" name="Google Shape;68;p30"/>
          <p:cNvGrpSpPr/>
          <p:nvPr/>
        </p:nvGrpSpPr>
        <p:grpSpPr>
          <a:xfrm rot="10800000">
            <a:off x="6465612" y="2"/>
            <a:ext cx="5739697" cy="3467971"/>
            <a:chOff x="5183405" y="2678112"/>
            <a:chExt cx="7170193" cy="4332288"/>
          </a:xfrm>
        </p:grpSpPr>
        <p:sp>
          <p:nvSpPr>
            <p:cNvPr id="69" name="Google Shape;69;p30"/>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0"/>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71" name="Google Shape;71;p30"/>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2" name="Google Shape;72;p30"/>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0"/>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1"/>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1"/>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1"/>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1"/>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1"/>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1"/>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1"/>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1"/>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4.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1.xml"/><Relationship Id="rId12" Type="http://schemas.openxmlformats.org/officeDocument/2006/relationships/slideLayout" Target="../slideLayouts/slideLayout45.xml"/><Relationship Id="rId1" Type="http://schemas.openxmlformats.org/officeDocument/2006/relationships/image" Target="../media/image6.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2.xml"/><Relationship Id="rId12" Type="http://schemas.openxmlformats.org/officeDocument/2006/relationships/slideLayout" Target="../slideLayouts/slideLayout56.xml"/><Relationship Id="rId1" Type="http://schemas.openxmlformats.org/officeDocument/2006/relationships/image" Target="../media/image12.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3"/>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Arial"/>
                <a:ea typeface="Arial"/>
                <a:cs typeface="Arial"/>
                <a:sym typeface="Arial"/>
              </a:defRPr>
            </a:lvl1pPr>
            <a:lvl2pPr indent="0" lvl="1" marL="0" marR="0" rtl="0" algn="r">
              <a:spcBef>
                <a:spcPts val="0"/>
              </a:spcBef>
              <a:buNone/>
              <a:defRPr b="0" i="0" sz="900" u="none" cap="none" strike="noStrike">
                <a:solidFill>
                  <a:schemeClr val="dk2"/>
                </a:solidFill>
                <a:latin typeface="Arial"/>
                <a:ea typeface="Arial"/>
                <a:cs typeface="Arial"/>
                <a:sym typeface="Arial"/>
              </a:defRPr>
            </a:lvl2pPr>
            <a:lvl3pPr indent="0" lvl="2" marL="0" marR="0" rtl="0" algn="r">
              <a:spcBef>
                <a:spcPts val="0"/>
              </a:spcBef>
              <a:buNone/>
              <a:defRPr b="0" i="0" sz="900" u="none" cap="none" strike="noStrike">
                <a:solidFill>
                  <a:schemeClr val="dk2"/>
                </a:solidFill>
                <a:latin typeface="Arial"/>
                <a:ea typeface="Arial"/>
                <a:cs typeface="Arial"/>
                <a:sym typeface="Arial"/>
              </a:defRPr>
            </a:lvl3pPr>
            <a:lvl4pPr indent="0" lvl="3" marL="0" marR="0" rtl="0" algn="r">
              <a:spcBef>
                <a:spcPts val="0"/>
              </a:spcBef>
              <a:buNone/>
              <a:defRPr b="0" i="0" sz="900" u="none" cap="none" strike="noStrike">
                <a:solidFill>
                  <a:schemeClr val="dk2"/>
                </a:solidFill>
                <a:latin typeface="Arial"/>
                <a:ea typeface="Arial"/>
                <a:cs typeface="Arial"/>
                <a:sym typeface="Arial"/>
              </a:defRPr>
            </a:lvl4pPr>
            <a:lvl5pPr indent="0" lvl="4" marL="0" marR="0" rtl="0" algn="r">
              <a:spcBef>
                <a:spcPts val="0"/>
              </a:spcBef>
              <a:buNone/>
              <a:defRPr b="0" i="0" sz="900" u="none" cap="none" strike="noStrike">
                <a:solidFill>
                  <a:schemeClr val="dk2"/>
                </a:solidFill>
                <a:latin typeface="Arial"/>
                <a:ea typeface="Arial"/>
                <a:cs typeface="Arial"/>
                <a:sym typeface="Arial"/>
              </a:defRPr>
            </a:lvl5pPr>
            <a:lvl6pPr indent="0" lvl="5" marL="0" marR="0" rtl="0" algn="r">
              <a:spcBef>
                <a:spcPts val="0"/>
              </a:spcBef>
              <a:buNone/>
              <a:defRPr b="0" i="0" sz="900" u="none" cap="none" strike="noStrike">
                <a:solidFill>
                  <a:schemeClr val="dk2"/>
                </a:solidFill>
                <a:latin typeface="Arial"/>
                <a:ea typeface="Arial"/>
                <a:cs typeface="Arial"/>
                <a:sym typeface="Arial"/>
              </a:defRPr>
            </a:lvl6pPr>
            <a:lvl7pPr indent="0" lvl="6" marL="0" marR="0" rtl="0" algn="r">
              <a:spcBef>
                <a:spcPts val="0"/>
              </a:spcBef>
              <a:buNone/>
              <a:defRPr b="0" i="0" sz="900" u="none" cap="none" strike="noStrike">
                <a:solidFill>
                  <a:schemeClr val="dk2"/>
                </a:solidFill>
                <a:latin typeface="Arial"/>
                <a:ea typeface="Arial"/>
                <a:cs typeface="Arial"/>
                <a:sym typeface="Arial"/>
              </a:defRPr>
            </a:lvl7pPr>
            <a:lvl8pPr indent="0" lvl="7" marL="0" marR="0" rtl="0" algn="r">
              <a:spcBef>
                <a:spcPts val="0"/>
              </a:spcBef>
              <a:buNone/>
              <a:defRPr b="0" i="0" sz="900" u="none" cap="none" strike="noStrike">
                <a:solidFill>
                  <a:schemeClr val="dk2"/>
                </a:solidFill>
                <a:latin typeface="Arial"/>
                <a:ea typeface="Arial"/>
                <a:cs typeface="Arial"/>
                <a:sym typeface="Arial"/>
              </a:defRPr>
            </a:lvl8pPr>
            <a:lvl9pPr indent="0" lvl="8" marL="0" marR="0" rtl="0" algn="r">
              <a:spcBef>
                <a:spcPts val="0"/>
              </a:spcBef>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pic>
        <p:nvPicPr>
          <p:cNvPr descr="PowerPoint__strategic plan template-03.png" id="386" name="Google Shape;386;p5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387" name="Google Shape;387;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8" name="Google Shape;388;p5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9" name="Google Shape;389;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0" name="Google Shape;390;p55"/>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1" name="Google Shape;391;p55"/>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pic>
        <p:nvPicPr>
          <p:cNvPr descr="PowerPoint__strategic plan template-04.png" id="462" name="Google Shape;462;p6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63" name="Google Shape;463;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4" name="Google Shape;464;p6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5" name="Google Shape;465;p67"/>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6" name="Google Shape;466;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7" name="Google Shape;467;p67"/>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
          <p:cNvSpPr txBox="1"/>
          <p:nvPr>
            <p:ph type="title"/>
          </p:nvPr>
        </p:nvSpPr>
        <p:spPr>
          <a:xfrm>
            <a:off x="3632998" y="2208625"/>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HUTCHINSON ELEMENTARY  BUDGET FEEDBACK MEETING</a:t>
            </a:r>
            <a:endParaRPr/>
          </a:p>
        </p:txBody>
      </p:sp>
      <p:sp>
        <p:nvSpPr>
          <p:cNvPr id="542" name="Google Shape;542;p1"/>
          <p:cNvSpPr txBox="1"/>
          <p:nvPr>
            <p:ph idx="1" type="body"/>
          </p:nvPr>
        </p:nvSpPr>
        <p:spPr>
          <a:xfrm>
            <a:off x="3695700" y="4539194"/>
            <a:ext cx="4800600" cy="512064"/>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1600"/>
              <a:buNone/>
            </a:pPr>
            <a:r>
              <a:rPr i="1" lang="en-US" sz="1600"/>
              <a:t>To be presented to GO Team </a:t>
            </a:r>
            <a:r>
              <a:rPr b="1" i="1" lang="en-US" sz="1600">
                <a:solidFill>
                  <a:schemeClr val="accent4"/>
                </a:solidFill>
              </a:rPr>
              <a:t>BEFORE</a:t>
            </a:r>
            <a:r>
              <a:rPr i="1" lang="en-US" sz="1600"/>
              <a:t> the school staffing conference</a:t>
            </a:r>
            <a:endParaRPr/>
          </a:p>
        </p:txBody>
      </p:sp>
      <p:sp>
        <p:nvSpPr>
          <p:cNvPr id="543" name="Google Shape;543;p1"/>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id="679" name="Google Shape;679;p10"/>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680" name="Google Shape;680;p10"/>
          <p:cNvGraphicFramePr/>
          <p:nvPr/>
        </p:nvGraphicFramePr>
        <p:xfrm>
          <a:off x="3531140" y="847486"/>
          <a:ext cx="3000000" cy="3000000"/>
        </p:xfrm>
        <a:graphic>
          <a:graphicData uri="http://schemas.openxmlformats.org/drawingml/2006/table">
            <a:tbl>
              <a:tblPr bandRow="1" firstRow="1">
                <a:noFill/>
                <a:tableStyleId>{EF60F5AB-3D08-4541-88FF-3CBAC2FCF5CB}</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1427350">
                <a:tc>
                  <a:txBody>
                    <a:bodyPr/>
                    <a:lstStyle/>
                    <a:p>
                      <a:pPr indent="0" lvl="0" marL="0" rtl="0" algn="ctr">
                        <a:spcBef>
                          <a:spcPts val="0"/>
                        </a:spcBef>
                        <a:spcAft>
                          <a:spcPts val="0"/>
                        </a:spcAft>
                        <a:buNone/>
                      </a:pPr>
                      <a:r>
                        <a:rPr lang="en-US" sz="1050">
                          <a:latin typeface="Calibri"/>
                          <a:ea typeface="Calibri"/>
                          <a:cs typeface="Calibri"/>
                          <a:sym typeface="Calibri"/>
                        </a:rPr>
                        <a:t>Reduce barriers to school attendance and decrease chronic absenteeism</a:t>
                      </a:r>
                      <a:endParaRPr sz="1050">
                        <a:latin typeface="Calibri"/>
                        <a:ea typeface="Calibri"/>
                        <a:cs typeface="Calibri"/>
                        <a:sym typeface="Calibri"/>
                      </a:endParaRPr>
                    </a:p>
                    <a:p>
                      <a:pPr indent="0" lvl="0" marL="0" marR="0" rtl="0" algn="ctr">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050">
                          <a:latin typeface="Calibri"/>
                          <a:ea typeface="Calibri"/>
                          <a:cs typeface="Calibri"/>
                          <a:sym typeface="Calibri"/>
                        </a:rPr>
                        <a:t>Whole Child/Intervention</a:t>
                      </a:r>
                      <a:endParaRPr i="1" sz="1050">
                        <a:latin typeface="Calibri"/>
                        <a:ea typeface="Calibri"/>
                        <a:cs typeface="Calibri"/>
                        <a:sym typeface="Calibri"/>
                      </a:endParaRPr>
                    </a:p>
                  </a:txBody>
                  <a:tcPr marT="34300" marB="34300" marR="68575" marL="68575">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050">
                          <a:latin typeface="Calibri"/>
                          <a:ea typeface="Calibri"/>
                          <a:cs typeface="Calibri"/>
                          <a:sym typeface="Calibri"/>
                        </a:rPr>
                        <a:t>Care Team Support  for student monthly </a:t>
                      </a:r>
                      <a:r>
                        <a:rPr lang="en-US" sz="1050">
                          <a:latin typeface="Calibri"/>
                          <a:ea typeface="Calibri"/>
                          <a:cs typeface="Calibri"/>
                          <a:sym typeface="Calibri"/>
                        </a:rPr>
                        <a:t>attendance</a:t>
                      </a:r>
                      <a:r>
                        <a:rPr lang="en-US" sz="1050">
                          <a:latin typeface="Calibri"/>
                          <a:ea typeface="Calibri"/>
                          <a:cs typeface="Calibri"/>
                          <a:sym typeface="Calibri"/>
                        </a:rPr>
                        <a:t> celebrations</a:t>
                      </a:r>
                      <a:endParaRPr i="1"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050">
                          <a:latin typeface="Calibri"/>
                          <a:ea typeface="Calibri"/>
                          <a:cs typeface="Calibri"/>
                          <a:sym typeface="Calibri"/>
                        </a:rPr>
                        <a:t>Funds to support intervention efforts to support attendance </a:t>
                      </a:r>
                      <a:r>
                        <a:rPr lang="en-US" sz="1050">
                          <a:latin typeface="Calibri"/>
                          <a:ea typeface="Calibri"/>
                          <a:cs typeface="Calibri"/>
                          <a:sym typeface="Calibri"/>
                        </a:rPr>
                        <a:t>initiatives</a:t>
                      </a:r>
                      <a:r>
                        <a:rPr lang="en-US" sz="1050">
                          <a:latin typeface="Calibri"/>
                          <a:ea typeface="Calibri"/>
                          <a:cs typeface="Calibri"/>
                          <a:sym typeface="Calibri"/>
                        </a:rPr>
                        <a:t> </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050">
                          <a:latin typeface="Calibri"/>
                          <a:ea typeface="Calibri"/>
                          <a:cs typeface="Calibri"/>
                          <a:sym typeface="Calibri"/>
                        </a:rPr>
                        <a:t>$1000</a:t>
                      </a:r>
                      <a:endParaRPr sz="1050">
                        <a:latin typeface="Calibri"/>
                        <a:ea typeface="Calibri"/>
                        <a:cs typeface="Calibri"/>
                        <a:sym typeface="Calibri"/>
                      </a:endParaRPr>
                    </a:p>
                  </a:txBody>
                  <a:tcPr marT="34300" marB="34300" marR="68575" marL="68575"/>
                </a:tc>
              </a:tr>
              <a:tr h="361375">
                <a:tc>
                  <a:txBody>
                    <a:bodyPr/>
                    <a:lstStyle/>
                    <a:p>
                      <a:pPr indent="0" lvl="0" marL="0" rtl="0" algn="ctr">
                        <a:spcBef>
                          <a:spcPts val="0"/>
                        </a:spcBef>
                        <a:spcAft>
                          <a:spcPts val="0"/>
                        </a:spcAft>
                        <a:buNone/>
                      </a:pPr>
                      <a:r>
                        <a:rPr lang="en-US" sz="1050">
                          <a:latin typeface="Calibri"/>
                          <a:ea typeface="Calibri"/>
                          <a:cs typeface="Calibri"/>
                          <a:sym typeface="Calibri"/>
                        </a:rPr>
                        <a:t>Improve the percentage of students achieving at the proficient and distinguished level on the Georgia Milestones  Assessment. </a:t>
                      </a:r>
                      <a:endParaRPr sz="1050">
                        <a:latin typeface="Calibri"/>
                        <a:ea typeface="Calibri"/>
                        <a:cs typeface="Calibri"/>
                        <a:sym typeface="Calibri"/>
                      </a:endParaRPr>
                    </a:p>
                    <a:p>
                      <a:pPr indent="0" lvl="0" marL="0" rtl="0" algn="ctr">
                        <a:spcBef>
                          <a:spcPts val="0"/>
                        </a:spcBef>
                        <a:spcAft>
                          <a:spcPts val="0"/>
                        </a:spcAft>
                        <a:buNone/>
                      </a:pPr>
                      <a:r>
                        <a:t/>
                      </a:r>
                      <a:endParaRPr sz="1050">
                        <a:latin typeface="Calibri"/>
                        <a:ea typeface="Calibri"/>
                        <a:cs typeface="Calibri"/>
                        <a:sym typeface="Calibri"/>
                      </a:endParaRPr>
                    </a:p>
                    <a:p>
                      <a:pPr indent="0" lvl="0" marL="0" rtl="0" algn="ctr">
                        <a:spcBef>
                          <a:spcPts val="0"/>
                        </a:spcBef>
                        <a:spcAft>
                          <a:spcPts val="0"/>
                        </a:spcAft>
                        <a:buNone/>
                      </a:pPr>
                      <a:r>
                        <a:rPr lang="en-US" sz="1050">
                          <a:latin typeface="Calibri"/>
                          <a:ea typeface="Calibri"/>
                          <a:cs typeface="Calibri"/>
                          <a:sym typeface="Calibri"/>
                        </a:rPr>
                        <a:t>Support the social, emotional, behavioral and mental well-being of students and staff through PBIS and BASC</a:t>
                      </a:r>
                      <a:endParaRPr sz="1050">
                        <a:latin typeface="Calibri"/>
                        <a:ea typeface="Calibri"/>
                        <a:cs typeface="Calibri"/>
                        <a:sym typeface="Calibri"/>
                      </a:endParaRPr>
                    </a:p>
                    <a:p>
                      <a:pPr indent="0" lvl="0" marL="0" rtl="0" algn="ctr">
                        <a:spcBef>
                          <a:spcPts val="0"/>
                        </a:spcBef>
                        <a:spcAft>
                          <a:spcPts val="0"/>
                        </a:spcAft>
                        <a:buNone/>
                      </a:pPr>
                      <a:r>
                        <a:t/>
                      </a:r>
                      <a:endParaRPr sz="1050">
                        <a:latin typeface="Calibri"/>
                        <a:ea typeface="Calibri"/>
                        <a:cs typeface="Calibri"/>
                        <a:sym typeface="Calibri"/>
                      </a:endParaRPr>
                    </a:p>
                  </a:txBody>
                  <a:tcPr marT="34300" marB="34300" marR="68575" marL="68575">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050">
                          <a:latin typeface="Calibri"/>
                          <a:ea typeface="Calibri"/>
                          <a:cs typeface="Calibri"/>
                          <a:sym typeface="Calibri"/>
                        </a:rPr>
                        <a:t>Curriculum and Instruction/ </a:t>
                      </a:r>
                      <a:r>
                        <a:rPr lang="en-US" sz="1050">
                          <a:latin typeface="Calibri"/>
                          <a:ea typeface="Calibri"/>
                          <a:cs typeface="Calibri"/>
                          <a:sym typeface="Calibri"/>
                        </a:rPr>
                        <a:t>Whole Child/Intervention</a:t>
                      </a:r>
                      <a:endParaRPr i="1" sz="1050">
                        <a:latin typeface="Calibri"/>
                        <a:ea typeface="Calibri"/>
                        <a:cs typeface="Calibri"/>
                        <a:sym typeface="Calibri"/>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050">
                          <a:latin typeface="Calibri"/>
                          <a:ea typeface="Calibri"/>
                          <a:cs typeface="Calibri"/>
                          <a:sym typeface="Calibri"/>
                        </a:rPr>
                        <a:t>Academic</a:t>
                      </a:r>
                      <a:r>
                        <a:rPr lang="en-US" sz="1050">
                          <a:latin typeface="Calibri"/>
                          <a:ea typeface="Calibri"/>
                          <a:cs typeface="Calibri"/>
                          <a:sym typeface="Calibri"/>
                        </a:rPr>
                        <a:t> Parent Teacher Teams Family </a:t>
                      </a:r>
                      <a:r>
                        <a:rPr lang="en-US" sz="1050">
                          <a:latin typeface="Calibri"/>
                          <a:ea typeface="Calibri"/>
                          <a:cs typeface="Calibri"/>
                          <a:sym typeface="Calibri"/>
                        </a:rPr>
                        <a:t>Engagement</a:t>
                      </a:r>
                      <a:r>
                        <a:rPr lang="en-US" sz="1050">
                          <a:latin typeface="Calibri"/>
                          <a:ea typeface="Calibri"/>
                          <a:cs typeface="Calibri"/>
                          <a:sym typeface="Calibri"/>
                        </a:rPr>
                        <a:t> Model- Teachers and Parents come </a:t>
                      </a:r>
                      <a:r>
                        <a:rPr lang="en-US" sz="1050">
                          <a:latin typeface="Calibri"/>
                          <a:ea typeface="Calibri"/>
                          <a:cs typeface="Calibri"/>
                          <a:sym typeface="Calibri"/>
                        </a:rPr>
                        <a:t>together</a:t>
                      </a:r>
                      <a:r>
                        <a:rPr lang="en-US" sz="1050">
                          <a:latin typeface="Calibri"/>
                          <a:ea typeface="Calibri"/>
                          <a:cs typeface="Calibri"/>
                          <a:sym typeface="Calibri"/>
                        </a:rPr>
                        <a:t>  3 times a year  to work on Foundational Skills with students.</a:t>
                      </a:r>
                      <a:endParaRPr sz="1050">
                        <a:latin typeface="Calibri"/>
                        <a:ea typeface="Calibri"/>
                        <a:cs typeface="Calibri"/>
                        <a:sym typeface="Calibri"/>
                      </a:endParaRPr>
                    </a:p>
                  </a:txBody>
                  <a:tcPr marT="34300" marB="34300" marR="68575" marL="68575">
                    <a:lnL cap="flat" cmpd="sng" w="12700">
                      <a:solidFill>
                        <a:schemeClr val="lt1"/>
                      </a:solidFill>
                      <a:prstDash val="solid"/>
                      <a:round/>
                      <a:headEnd len="sm" w="sm" type="none"/>
                      <a:tailEnd len="sm" w="sm" type="none"/>
                    </a:lnL>
                  </a:tcPr>
                </a:tc>
                <a:tc>
                  <a:txBody>
                    <a:bodyPr/>
                    <a:lstStyle/>
                    <a:p>
                      <a:pPr indent="0" lvl="0" marL="0" marR="0" rtl="0" algn="ctr">
                        <a:spcBef>
                          <a:spcPts val="0"/>
                        </a:spcBef>
                        <a:spcAft>
                          <a:spcPts val="0"/>
                        </a:spcAft>
                        <a:buNone/>
                      </a:pPr>
                      <a:r>
                        <a:rPr lang="en-US" sz="1050">
                          <a:latin typeface="Calibri"/>
                          <a:ea typeface="Calibri"/>
                          <a:cs typeface="Calibri"/>
                          <a:sym typeface="Calibri"/>
                        </a:rPr>
                        <a:t>Funds to </a:t>
                      </a:r>
                      <a:r>
                        <a:rPr lang="en-US" sz="1050">
                          <a:latin typeface="Calibri"/>
                          <a:ea typeface="Calibri"/>
                          <a:cs typeface="Calibri"/>
                          <a:sym typeface="Calibri"/>
                        </a:rPr>
                        <a:t>purchase</a:t>
                      </a:r>
                      <a:r>
                        <a:rPr lang="en-US" sz="1050">
                          <a:latin typeface="Calibri"/>
                          <a:ea typeface="Calibri"/>
                          <a:cs typeface="Calibri"/>
                          <a:sym typeface="Calibri"/>
                        </a:rPr>
                        <a:t> items for make and take resources for each </a:t>
                      </a:r>
                      <a:r>
                        <a:rPr lang="en-US" sz="1050">
                          <a:latin typeface="Calibri"/>
                          <a:ea typeface="Calibri"/>
                          <a:cs typeface="Calibri"/>
                          <a:sym typeface="Calibri"/>
                        </a:rPr>
                        <a:t>parental</a:t>
                      </a:r>
                      <a:r>
                        <a:rPr lang="en-US" sz="1050">
                          <a:latin typeface="Calibri"/>
                          <a:ea typeface="Calibri"/>
                          <a:cs typeface="Calibri"/>
                          <a:sym typeface="Calibri"/>
                        </a:rPr>
                        <a:t> meeting. </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$5000</a:t>
                      </a:r>
                      <a:endParaRPr sz="1050">
                        <a:latin typeface="Calibri"/>
                        <a:ea typeface="Calibri"/>
                        <a:cs typeface="Calibri"/>
                        <a:sym typeface="Calibri"/>
                      </a:endParaRPr>
                    </a:p>
                  </a:txBody>
                  <a:tcPr marT="34300" marB="34300" marR="68575" marL="68575"/>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681" name="Google Shape;681;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682" name="Google Shape;682;p10"/>
          <p:cNvSpPr/>
          <p:nvPr/>
        </p:nvSpPr>
        <p:spPr>
          <a:xfrm>
            <a:off x="4200525" y="706992"/>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683" name="Google Shape;683;p10"/>
          <p:cNvSpPr txBox="1"/>
          <p:nvPr/>
        </p:nvSpPr>
        <p:spPr>
          <a:xfrm>
            <a:off x="3301476" y="0"/>
            <a:ext cx="877252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Title I Family Engagement Funds</a:t>
            </a:r>
            <a:endParaRPr/>
          </a:p>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$6,000</a:t>
            </a:r>
            <a:endParaRPr b="0" i="0" sz="1800" u="none" cap="none" strike="noStrike">
              <a:solidFill>
                <a:srgbClr val="000000"/>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1"/>
          <p:cNvSpPr txBox="1"/>
          <p:nvPr/>
        </p:nvSpPr>
        <p:spPr>
          <a:xfrm>
            <a:off x="2438400" y="257044"/>
            <a:ext cx="8229600" cy="602055"/>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a:p>
          <a:p>
            <a:pPr indent="0" lvl="0" marL="0" marR="0" rtl="0" algn="ctr">
              <a:lnSpc>
                <a:spcPct val="100000"/>
              </a:lnSpc>
              <a:spcBef>
                <a:spcPts val="0"/>
              </a:spcBef>
              <a:spcAft>
                <a:spcPts val="0"/>
              </a:spcAft>
              <a:buClr>
                <a:schemeClr val="dk1"/>
              </a:buClr>
              <a:buSzPct val="100000"/>
              <a:buFont typeface="Arial Black"/>
              <a:buNone/>
            </a:pPr>
            <a:r>
              <a:t/>
            </a:r>
            <a:endParaRPr b="0" i="0" sz="4400" u="none" cap="none" strike="noStrike">
              <a:solidFill>
                <a:srgbClr val="000000"/>
              </a:solidFill>
              <a:latin typeface="Calibri"/>
              <a:ea typeface="Calibri"/>
              <a:cs typeface="Calibri"/>
              <a:sym typeface="Calibri"/>
            </a:endParaRPr>
          </a:p>
        </p:txBody>
      </p:sp>
      <p:sp>
        <p:nvSpPr>
          <p:cNvPr id="690" name="Google Shape;690;p1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691" name="Google Shape;691;p11"/>
          <p:cNvPicPr preferRelativeResize="0"/>
          <p:nvPr/>
        </p:nvPicPr>
        <p:blipFill>
          <a:blip r:embed="rId3">
            <a:alphaModFix/>
          </a:blip>
          <a:stretch>
            <a:fillRect/>
          </a:stretch>
        </p:blipFill>
        <p:spPr>
          <a:xfrm>
            <a:off x="152400" y="1011499"/>
            <a:ext cx="10420350" cy="531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2"/>
          <p:cNvSpPr txBox="1"/>
          <p:nvPr/>
        </p:nvSpPr>
        <p:spPr>
          <a:xfrm>
            <a:off x="2438400" y="1096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sp>
        <p:nvSpPr>
          <p:cNvPr id="698" name="Google Shape;698;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699" name="Google Shape;699;p12"/>
          <p:cNvPicPr preferRelativeResize="0"/>
          <p:nvPr/>
        </p:nvPicPr>
        <p:blipFill>
          <a:blip r:embed="rId3">
            <a:alphaModFix/>
          </a:blip>
          <a:stretch>
            <a:fillRect/>
          </a:stretch>
        </p:blipFill>
        <p:spPr>
          <a:xfrm>
            <a:off x="1922200" y="937735"/>
            <a:ext cx="8940095" cy="57236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3"/>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DISCUSSION OF RESERVE AND HOLDBACK FUNDS</a:t>
            </a:r>
            <a:endParaRPr/>
          </a:p>
        </p:txBody>
      </p:sp>
      <p:sp>
        <p:nvSpPr>
          <p:cNvPr id="705" name="Google Shape;705;p13"/>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14"/>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12" name="Google Shape;712;p14"/>
          <p:cNvGraphicFramePr/>
          <p:nvPr/>
        </p:nvGraphicFramePr>
        <p:xfrm>
          <a:off x="3640678" y="1240623"/>
          <a:ext cx="3000000" cy="3000000"/>
        </p:xfrm>
        <a:graphic>
          <a:graphicData uri="http://schemas.openxmlformats.org/drawingml/2006/table">
            <a:tbl>
              <a:tblPr bandRow="1" firstRow="1">
                <a:noFill/>
                <a:tableStyleId>{68AB087E-46B6-4B25-A71B-9A93E3319874}</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1427350">
                <a:tc>
                  <a:txBody>
                    <a:bodyPr/>
                    <a:lstStyle/>
                    <a:p>
                      <a:pPr indent="0" lvl="0" marL="0" rtl="0" algn="ctr">
                        <a:spcBef>
                          <a:spcPts val="0"/>
                        </a:spcBef>
                        <a:spcAft>
                          <a:spcPts val="0"/>
                        </a:spcAft>
                        <a:buClr>
                          <a:schemeClr val="dk1"/>
                        </a:buClr>
                        <a:buSzPts val="1100"/>
                        <a:buFont typeface="Arial"/>
                        <a:buNone/>
                      </a:pPr>
                      <a:r>
                        <a:rPr lang="en-US" sz="1000">
                          <a:latin typeface="Calibri"/>
                          <a:ea typeface="Calibri"/>
                          <a:cs typeface="Calibri"/>
                          <a:sym typeface="Calibri"/>
                        </a:rPr>
                        <a:t>Improve the percentage of students achieving at the proficient and distinguished level on the Georgia Milestones  Assessment. </a:t>
                      </a:r>
                      <a:endParaRPr sz="100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Clr>
                          <a:schemeClr val="dk1"/>
                        </a:buClr>
                        <a:buSzPts val="1050"/>
                        <a:buFont typeface="Calibri"/>
                        <a:buNone/>
                      </a:pPr>
                      <a:r>
                        <a:rPr lang="en-US" sz="1000">
                          <a:latin typeface="Calibri"/>
                          <a:ea typeface="Calibri"/>
                          <a:cs typeface="Calibri"/>
                          <a:sym typeface="Calibri"/>
                        </a:rPr>
                        <a:t>Curriculum and  Instruction/Data/Personalized Learning </a:t>
                      </a:r>
                      <a:endParaRPr sz="100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Clr>
                          <a:schemeClr val="dk1"/>
                        </a:buClr>
                        <a:buFont typeface="Arial"/>
                        <a:buNone/>
                      </a:pPr>
                      <a:r>
                        <a:rPr lang="en-US" sz="1000">
                          <a:latin typeface="Calibri"/>
                          <a:ea typeface="Calibri"/>
                          <a:cs typeface="Calibri"/>
                          <a:sym typeface="Calibri"/>
                        </a:rPr>
                        <a:t>Teacher Tutoring to push into grades to support small group instruction based on data</a:t>
                      </a:r>
                      <a:endParaRPr sz="100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Clr>
                          <a:schemeClr val="dk1"/>
                        </a:buClr>
                        <a:buFont typeface="Arial"/>
                        <a:buNone/>
                      </a:pPr>
                      <a:r>
                        <a:rPr lang="en-US" sz="1000">
                          <a:latin typeface="Calibri"/>
                          <a:ea typeface="Calibri"/>
                          <a:cs typeface="Calibri"/>
                          <a:sym typeface="Calibri"/>
                        </a:rPr>
                        <a:t>Hire  Hourly Teacher Tutors to focus on Domain Specific content to close instructional GAPS</a:t>
                      </a:r>
                      <a:endParaRPr i="1" sz="1000">
                        <a:solidFill>
                          <a:srgbClr val="FF0000"/>
                        </a:solidFill>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None/>
                      </a:pPr>
                      <a:r>
                        <a:rPr lang="en-US" sz="1000">
                          <a:latin typeface="Calibri"/>
                          <a:ea typeface="Calibri"/>
                          <a:cs typeface="Calibri"/>
                          <a:sym typeface="Calibri"/>
                        </a:rPr>
                        <a:t>Hourly Rate :$32.37</a:t>
                      </a:r>
                      <a:endParaRPr sz="1000">
                        <a:latin typeface="Calibri"/>
                        <a:ea typeface="Calibri"/>
                        <a:cs typeface="Calibri"/>
                        <a:sym typeface="Calibri"/>
                      </a:endParaRPr>
                    </a:p>
                    <a:p>
                      <a:pPr indent="0" lvl="0" marL="0" marR="0" rtl="0" algn="ctr">
                        <a:lnSpc>
                          <a:spcPct val="100000"/>
                        </a:lnSpc>
                        <a:spcBef>
                          <a:spcPts val="0"/>
                        </a:spcBef>
                        <a:spcAft>
                          <a:spcPts val="0"/>
                        </a:spcAft>
                        <a:buNone/>
                      </a:pPr>
                      <a:r>
                        <a:rPr lang="en-US" sz="1000">
                          <a:latin typeface="Calibri"/>
                          <a:ea typeface="Calibri"/>
                          <a:cs typeface="Calibri"/>
                          <a:sym typeface="Calibri"/>
                        </a:rPr>
                        <a:t>48 weeks/25 hours a week  </a:t>
                      </a:r>
                      <a:endParaRPr sz="1000">
                        <a:latin typeface="Calibri"/>
                        <a:ea typeface="Calibri"/>
                        <a:cs typeface="Calibri"/>
                        <a:sym typeface="Calibri"/>
                      </a:endParaRPr>
                    </a:p>
                    <a:p>
                      <a:pPr indent="0" lvl="0" marL="0" marR="0" rtl="0" algn="ctr">
                        <a:lnSpc>
                          <a:spcPct val="100000"/>
                        </a:lnSpc>
                        <a:spcBef>
                          <a:spcPts val="0"/>
                        </a:spcBef>
                        <a:spcAft>
                          <a:spcPts val="0"/>
                        </a:spcAft>
                        <a:buNone/>
                      </a:pPr>
                      <a:r>
                        <a:rPr lang="en-US" sz="1000">
                          <a:latin typeface="Calibri"/>
                          <a:ea typeface="Calibri"/>
                          <a:cs typeface="Calibri"/>
                          <a:sym typeface="Calibri"/>
                        </a:rPr>
                        <a:t>$38,844</a:t>
                      </a:r>
                      <a:endParaRPr sz="1000">
                        <a:latin typeface="Calibri"/>
                        <a:ea typeface="Calibri"/>
                        <a:cs typeface="Calibri"/>
                        <a:sym typeface="Calibri"/>
                      </a:endParaRPr>
                    </a:p>
                  </a:txBody>
                  <a:tcPr marT="34300" marB="34300" marR="68575" marL="68575"/>
                </a:tc>
              </a:tr>
              <a:tr h="361375">
                <a:tc>
                  <a:txBody>
                    <a:bodyPr/>
                    <a:lstStyle/>
                    <a:p>
                      <a:pPr indent="0" lvl="0" marL="0" rtl="0" algn="ctr">
                        <a:spcBef>
                          <a:spcPts val="0"/>
                        </a:spcBef>
                        <a:spcAft>
                          <a:spcPts val="0"/>
                        </a:spcAft>
                        <a:buClr>
                          <a:schemeClr val="dk1"/>
                        </a:buClr>
                        <a:buSzPts val="1100"/>
                        <a:buFont typeface="Arial"/>
                        <a:buNone/>
                      </a:pPr>
                      <a:r>
                        <a:rPr lang="en-US" sz="1000">
                          <a:latin typeface="Calibri"/>
                          <a:ea typeface="Calibri"/>
                          <a:cs typeface="Calibri"/>
                          <a:sym typeface="Calibri"/>
                        </a:rPr>
                        <a:t>Improve the percentage of students achieving at the proficient and distinguished level on the Georgia Milestones  Assessment. </a:t>
                      </a:r>
                      <a:endParaRPr sz="100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Clr>
                          <a:schemeClr val="dk1"/>
                        </a:buClr>
                        <a:buSzPts val="1050"/>
                        <a:buFont typeface="Calibri"/>
                        <a:buNone/>
                      </a:pPr>
                      <a:r>
                        <a:rPr lang="en-US" sz="1000">
                          <a:latin typeface="Calibri"/>
                          <a:ea typeface="Calibri"/>
                          <a:cs typeface="Calibri"/>
                          <a:sym typeface="Calibri"/>
                        </a:rPr>
                        <a:t>Curriculum and  Instruction</a:t>
                      </a:r>
                      <a:endParaRPr sz="100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00">
                          <a:latin typeface="Calibri"/>
                          <a:ea typeface="Calibri"/>
                          <a:cs typeface="Calibri"/>
                          <a:sym typeface="Calibri"/>
                        </a:rPr>
                        <a:t>Purchase instructional </a:t>
                      </a:r>
                      <a:r>
                        <a:rPr lang="en-US" sz="1000">
                          <a:latin typeface="Calibri"/>
                          <a:ea typeface="Calibri"/>
                          <a:cs typeface="Calibri"/>
                          <a:sym typeface="Calibri"/>
                        </a:rPr>
                        <a:t>Materials</a:t>
                      </a:r>
                      <a:r>
                        <a:rPr lang="en-US" sz="1000">
                          <a:latin typeface="Calibri"/>
                          <a:ea typeface="Calibri"/>
                          <a:cs typeface="Calibri"/>
                          <a:sym typeface="Calibri"/>
                        </a:rPr>
                        <a:t> as needed</a:t>
                      </a:r>
                      <a:endParaRPr sz="100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00">
                          <a:latin typeface="Calibri"/>
                          <a:ea typeface="Calibri"/>
                          <a:cs typeface="Calibri"/>
                          <a:sym typeface="Calibri"/>
                        </a:rPr>
                        <a:t>Fill any gaps to purchase </a:t>
                      </a:r>
                      <a:r>
                        <a:rPr lang="en-US" sz="1000">
                          <a:latin typeface="Calibri"/>
                          <a:ea typeface="Calibri"/>
                          <a:cs typeface="Calibri"/>
                          <a:sym typeface="Calibri"/>
                        </a:rPr>
                        <a:t>materials</a:t>
                      </a:r>
                      <a:r>
                        <a:rPr lang="en-US" sz="1000">
                          <a:latin typeface="Calibri"/>
                          <a:ea typeface="Calibri"/>
                          <a:cs typeface="Calibri"/>
                          <a:sym typeface="Calibri"/>
                        </a:rPr>
                        <a:t> to support instruction </a:t>
                      </a:r>
                      <a:endParaRPr sz="100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00">
                          <a:latin typeface="Calibri"/>
                          <a:ea typeface="Calibri"/>
                          <a:cs typeface="Calibri"/>
                          <a:sym typeface="Calibri"/>
                        </a:rPr>
                        <a:t>$13,417</a:t>
                      </a:r>
                      <a:endParaRPr sz="1000">
                        <a:latin typeface="Calibri"/>
                        <a:ea typeface="Calibri"/>
                        <a:cs typeface="Calibri"/>
                        <a:sym typeface="Calibri"/>
                      </a:endParaRPr>
                    </a:p>
                  </a:txBody>
                  <a:tcPr marT="34300" marB="34300" marR="68575" marL="68575"/>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713" name="Google Shape;713;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714" name="Google Shape;714;p14"/>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715" name="Google Shape;715;p14"/>
          <p:cNvSpPr txBox="1"/>
          <p:nvPr/>
        </p:nvSpPr>
        <p:spPr>
          <a:xfrm>
            <a:off x="3419476" y="36832"/>
            <a:ext cx="8772600" cy="1339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Plan f</a:t>
            </a:r>
            <a:r>
              <a:rPr b="1" i="0" lang="en-US" sz="2700" u="none" cap="none" strike="noStrike">
                <a:solidFill>
                  <a:srgbClr val="000000"/>
                </a:solidFill>
                <a:latin typeface="Century Schoolbook"/>
                <a:ea typeface="Century Schoolbook"/>
                <a:cs typeface="Century Schoolbook"/>
                <a:sym typeface="Century Schoolbook"/>
              </a:rPr>
              <a:t>or FY24 Leveling Reserve </a:t>
            </a:r>
            <a:endParaRPr>
              <a:latin typeface="Century Schoolbook"/>
              <a:ea typeface="Century Schoolbook"/>
              <a:cs typeface="Century Schoolbook"/>
              <a:sym typeface="Century Schoolbook"/>
            </a:endParaRPr>
          </a:p>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a:t>
            </a:r>
            <a:r>
              <a:rPr b="1" lang="en-US" sz="2700">
                <a:latin typeface="Century Schoolbook"/>
                <a:ea typeface="Century Schoolbook"/>
                <a:cs typeface="Century Schoolbook"/>
                <a:sym typeface="Century Schoolbook"/>
              </a:rPr>
              <a:t>52,261 </a:t>
            </a:r>
            <a:endParaRPr b="1" sz="2700">
              <a:latin typeface="Century Schoolbook"/>
              <a:ea typeface="Century Schoolbook"/>
              <a:cs typeface="Century Schoolbook"/>
              <a:sym typeface="Century Schoolbook"/>
            </a:endParaRPr>
          </a:p>
          <a:p>
            <a:pPr indent="0" lvl="0" marL="0" marR="0" rtl="0" algn="ctr">
              <a:lnSpc>
                <a:spcPct val="100000"/>
              </a:lnSpc>
              <a:spcBef>
                <a:spcPts val="0"/>
              </a:spcBef>
              <a:spcAft>
                <a:spcPts val="0"/>
              </a:spcAft>
              <a:buClr>
                <a:srgbClr val="000000"/>
              </a:buClr>
              <a:buSzPts val="2700"/>
              <a:buFont typeface="Century Schoolbook"/>
              <a:buNone/>
            </a:pPr>
            <a:r>
              <a:t/>
            </a:r>
            <a:endParaRPr b="1" sz="2700">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0" name="Shape 720"/>
        <p:cNvGrpSpPr/>
        <p:nvPr/>
      </p:nvGrpSpPr>
      <p:grpSpPr>
        <a:xfrm>
          <a:off x="0" y="0"/>
          <a:ext cx="0" cy="0"/>
          <a:chOff x="0" y="0"/>
          <a:chExt cx="0" cy="0"/>
        </a:xfrm>
      </p:grpSpPr>
      <p:pic>
        <p:nvPicPr>
          <p:cNvPr id="721" name="Google Shape;721;p15"/>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22" name="Google Shape;722;p15"/>
          <p:cNvGraphicFramePr/>
          <p:nvPr/>
        </p:nvGraphicFramePr>
        <p:xfrm>
          <a:off x="3640678" y="1240623"/>
          <a:ext cx="3000000" cy="3000000"/>
        </p:xfrm>
        <a:graphic>
          <a:graphicData uri="http://schemas.openxmlformats.org/drawingml/2006/table">
            <a:tbl>
              <a:tblPr bandRow="1" firstRow="1">
                <a:noFill/>
                <a:tableStyleId>{EF60F5AB-3D08-4541-88FF-3CBAC2FCF5CB}</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723" name="Google Shape;723;p1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724" name="Google Shape;724;p15"/>
          <p:cNvSpPr/>
          <p:nvPr/>
        </p:nvSpPr>
        <p:spPr>
          <a:xfrm>
            <a:off x="4262890" y="875782"/>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725" name="Google Shape;725;p15"/>
          <p:cNvSpPr txBox="1"/>
          <p:nvPr/>
        </p:nvSpPr>
        <p:spPr>
          <a:xfrm>
            <a:off x="3419476" y="324379"/>
            <a:ext cx="8772600" cy="815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Title I Holdback $</a:t>
            </a:r>
            <a:r>
              <a:rPr b="1" i="0" lang="en-US" sz="2700" u="none" cap="none" strike="noStrike">
                <a:solidFill>
                  <a:srgbClr val="000000"/>
                </a:solidFill>
                <a:latin typeface="Century Schoolbook"/>
                <a:ea typeface="Century Schoolbook"/>
                <a:cs typeface="Century Schoolbook"/>
                <a:sym typeface="Century Schoolbook"/>
              </a:rPr>
              <a:t> </a:t>
            </a:r>
            <a:r>
              <a:rPr b="1" lang="en-US" sz="2700">
                <a:latin typeface="Century Schoolbook"/>
                <a:ea typeface="Century Schoolbook"/>
                <a:cs typeface="Century Schoolbook"/>
                <a:sym typeface="Century Schoolbook"/>
              </a:rPr>
              <a:t>-$19,584</a:t>
            </a:r>
            <a:endParaRPr b="1" sz="2700">
              <a:latin typeface="Century Schoolbook"/>
              <a:ea typeface="Century Schoolbook"/>
              <a:cs typeface="Century Schoolbook"/>
              <a:sym typeface="Century Schoolbook"/>
            </a:endParaRPr>
          </a:p>
          <a:p>
            <a:pPr indent="0" lvl="0" marL="0" marR="0" rtl="0" algn="ctr">
              <a:lnSpc>
                <a:spcPct val="100000"/>
              </a:lnSpc>
              <a:spcBef>
                <a:spcPts val="0"/>
              </a:spcBef>
              <a:spcAft>
                <a:spcPts val="0"/>
              </a:spcAft>
              <a:buClr>
                <a:srgbClr val="000000"/>
              </a:buClr>
              <a:buSzPts val="2000"/>
              <a:buFont typeface="Century Schoolbook"/>
              <a:buNone/>
            </a:pPr>
            <a:r>
              <a:t/>
            </a:r>
            <a:endParaRPr b="1" sz="2000">
              <a:latin typeface="Century Schoolbook"/>
              <a:ea typeface="Century Schoolbook"/>
              <a:cs typeface="Century Schoolbook"/>
              <a:sym typeface="Century Schoolboo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6"/>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732" name="Google Shape;732;p16"/>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733" name="Google Shape;733;p16"/>
          <p:cNvGrpSpPr/>
          <p:nvPr/>
        </p:nvGrpSpPr>
        <p:grpSpPr>
          <a:xfrm>
            <a:off x="1928621" y="1409762"/>
            <a:ext cx="9777604" cy="5128135"/>
            <a:chOff x="0" y="62"/>
            <a:chExt cx="9777604" cy="5128135"/>
          </a:xfrm>
        </p:grpSpPr>
        <p:sp>
          <p:nvSpPr>
            <p:cNvPr id="734" name="Google Shape;734;p16"/>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txBox="1"/>
            <p:nvPr/>
          </p:nvSpPr>
          <p:spPr>
            <a:xfrm>
              <a:off x="3519938" y="347907"/>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736" name="Google Shape;736;p16"/>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6"/>
            <p:cNvSpPr txBox="1"/>
            <p:nvPr/>
          </p:nvSpPr>
          <p:spPr>
            <a:xfrm>
              <a:off x="122115" y="122177"/>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738" name="Google Shape;738;p16"/>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txBox="1"/>
            <p:nvPr/>
          </p:nvSpPr>
          <p:spPr>
            <a:xfrm>
              <a:off x="3519938" y="2974512"/>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740" name="Google Shape;740;p16"/>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6"/>
            <p:cNvSpPr txBox="1"/>
            <p:nvPr/>
          </p:nvSpPr>
          <p:spPr>
            <a:xfrm>
              <a:off x="122115" y="2748783"/>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7"/>
          <p:cNvSpPr txBox="1"/>
          <p:nvPr>
            <p:ph type="title"/>
          </p:nvPr>
        </p:nvSpPr>
        <p:spPr>
          <a:xfrm>
            <a:off x="1653269" y="376238"/>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747" name="Google Shape;747;p17"/>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FY24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17</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748" name="Google Shape;748;p1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3" name="Shape 753"/>
        <p:cNvGrpSpPr/>
        <p:nvPr/>
      </p:nvGrpSpPr>
      <p:grpSpPr>
        <a:xfrm>
          <a:off x="0" y="0"/>
          <a:ext cx="0" cy="0"/>
          <a:chOff x="0" y="0"/>
          <a:chExt cx="0" cy="0"/>
        </a:xfrm>
      </p:grpSpPr>
      <p:sp>
        <p:nvSpPr>
          <p:cNvPr id="754" name="Google Shape;754;p18"/>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755" name="Google Shape;755;p18"/>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(February 23rd)</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756" name="Google Shape;756;p18"/>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83A9"/>
              </a:buClr>
              <a:buSzPts val="900"/>
              <a:buFont typeface="Arial"/>
              <a:buNone/>
            </a:pPr>
            <a:fld id="{00000000-1234-1234-1234-123412341234}" type="slidenum">
              <a:rPr b="0" i="0" lang="en-US" sz="900" u="none" cap="none" strike="noStrike">
                <a:solidFill>
                  <a:srgbClr val="0083A9"/>
                </a:solidFill>
                <a:latin typeface="Arial"/>
                <a:ea typeface="Arial"/>
                <a:cs typeface="Arial"/>
                <a:sym typeface="Arial"/>
              </a:rPr>
              <a:t>‹#›</a:t>
            </a:fld>
            <a:endParaRPr b="0" i="0" sz="900" u="none" cap="none" strike="noStrike">
              <a:solidFill>
                <a:srgbClr val="0083A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549" name="Google Shape;549;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550" name="Google Shape;550;p2"/>
          <p:cNvGrpSpPr/>
          <p:nvPr/>
        </p:nvGrpSpPr>
        <p:grpSpPr>
          <a:xfrm>
            <a:off x="1472755" y="2046260"/>
            <a:ext cx="9785222" cy="3479854"/>
            <a:chOff x="133921" y="874685"/>
            <a:chExt cx="9785222" cy="3479854"/>
          </a:xfrm>
        </p:grpSpPr>
        <p:sp>
          <p:nvSpPr>
            <p:cNvPr id="551" name="Google Shape;551;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555" name="Google Shape;555;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follow the agenda as noticed to the public and stay on task.</a:t>
              </a:r>
              <a:endParaRPr/>
            </a:p>
          </p:txBody>
        </p:sp>
        <p:sp>
          <p:nvSpPr>
            <p:cNvPr id="559" name="Google Shape;559;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invite and welcome contributions of every member and listen to each other.</a:t>
              </a:r>
              <a:endParaRPr/>
            </a:p>
          </p:txBody>
        </p:sp>
        <p:sp>
          <p:nvSpPr>
            <p:cNvPr id="563" name="Google Shape;563;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p:txBody>
      </p:sp>
      <p:sp>
        <p:nvSpPr>
          <p:cNvPr id="573" name="Google Shape;573;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574" name="Google Shape;574;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575" name="Google Shape;575;p3"/>
          <p:cNvGrpSpPr/>
          <p:nvPr/>
        </p:nvGrpSpPr>
        <p:grpSpPr>
          <a:xfrm>
            <a:off x="-581151" y="1679140"/>
            <a:ext cx="11837829" cy="5752583"/>
            <a:chOff x="-4829844" y="-740211"/>
            <a:chExt cx="11837829" cy="5752583"/>
          </a:xfrm>
        </p:grpSpPr>
        <p:sp>
          <p:nvSpPr>
            <p:cNvPr id="576" name="Google Shape;576;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579" name="Google Shape;579;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582" name="Google Shape;582;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(Strategic Priorities)</a:t>
              </a:r>
              <a:endParaRPr/>
            </a:p>
          </p:txBody>
        </p:sp>
        <p:sp>
          <p:nvSpPr>
            <p:cNvPr id="585" name="Google Shape;585;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588" name="Google Shape;588;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589" name="Google Shape;589;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596" name="Google Shape;596;p4"/>
          <p:cNvGrpSpPr/>
          <p:nvPr/>
        </p:nvGrpSpPr>
        <p:grpSpPr>
          <a:xfrm>
            <a:off x="2450852" y="1639914"/>
            <a:ext cx="7288380" cy="2466229"/>
            <a:chOff x="138196" y="1326"/>
            <a:chExt cx="7288380" cy="2466229"/>
          </a:xfrm>
        </p:grpSpPr>
        <p:sp>
          <p:nvSpPr>
            <p:cNvPr id="597" name="Google Shape;597;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1                             </a:t>
              </a:r>
              <a:r>
                <a:rPr b="0" i="0" lang="en-US" sz="1400" u="none" cap="none" strike="noStrike">
                  <a:solidFill>
                    <a:schemeClr val="dk1"/>
                  </a:solidFill>
                  <a:latin typeface="Arial"/>
                  <a:ea typeface="Arial"/>
                  <a:cs typeface="Arial"/>
                  <a:sym typeface="Arial"/>
                </a:rPr>
                <a:t>Review and Update 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By end of Fall Semester</a:t>
              </a:r>
              <a:endParaRPr/>
            </a:p>
          </p:txBody>
        </p:sp>
        <p:sp>
          <p:nvSpPr>
            <p:cNvPr id="600" name="Google Shape;600;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2 </a:t>
              </a:r>
              <a:r>
                <a:rPr b="0" i="0" lang="en-US" sz="1400" u="none" cap="none" strike="noStrike">
                  <a:solidFill>
                    <a:schemeClr val="dk1"/>
                  </a:solidFill>
                  <a:latin typeface="Arial"/>
                  <a:ea typeface="Arial"/>
                  <a:cs typeface="Arial"/>
                  <a:sym typeface="Arial"/>
                </a:rPr>
                <a:t>Principals: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January 24 </a:t>
              </a:r>
              <a:r>
                <a:rPr b="0" baseline="30000" i="0" lang="en-US" sz="1200" u="none" cap="none" strike="noStrike">
                  <a:solidFill>
                    <a:srgbClr val="FF0000"/>
                  </a:solidFill>
                  <a:latin typeface="Calibri"/>
                  <a:ea typeface="Calibri"/>
                  <a:cs typeface="Calibri"/>
                  <a:sym typeface="Calibri"/>
                </a:rPr>
                <a:t> </a:t>
              </a:r>
              <a:endParaRPr b="0" i="0" sz="1200" u="none" cap="none" strike="noStrike">
                <a:solidFill>
                  <a:srgbClr val="FF0000"/>
                </a:solidFill>
                <a:latin typeface="Arial"/>
                <a:ea typeface="Arial"/>
                <a:cs typeface="Arial"/>
                <a:sym typeface="Arial"/>
              </a:endParaRPr>
            </a:p>
          </p:txBody>
        </p:sp>
        <p:sp>
          <p:nvSpPr>
            <p:cNvPr id="604" name="Google Shape;604;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3              </a:t>
              </a:r>
              <a:r>
                <a:rPr b="0" i="0" lang="en-US" sz="1400" u="none" cap="none" strike="noStrike">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b="0" i="0" lang="en-US" sz="1200" u="none" cap="none" strike="noStrike">
                  <a:solidFill>
                    <a:srgbClr val="FF0000"/>
                  </a:solidFill>
                  <a:latin typeface="Arial"/>
                  <a:ea typeface="Arial"/>
                  <a:cs typeface="Arial"/>
                  <a:sym typeface="Arial"/>
                </a:rPr>
                <a:t>January 24 – </a:t>
              </a:r>
              <a:r>
                <a:rPr b="0" i="0" lang="en-US" sz="1200" u="none" cap="none" strike="noStrike">
                  <a:solidFill>
                    <a:srgbClr val="FF0000"/>
                  </a:solidFill>
                  <a:latin typeface="Calibri"/>
                  <a:ea typeface="Calibri"/>
                  <a:cs typeface="Calibri"/>
                  <a:sym typeface="Calibri"/>
                </a:rPr>
                <a:t>early February </a:t>
              </a:r>
              <a:endParaRPr b="0" i="0" sz="1200" u="none" cap="none" strike="noStrike">
                <a:solidFill>
                  <a:schemeClr val="dk1"/>
                </a:solidFill>
                <a:latin typeface="Arial"/>
                <a:ea typeface="Arial"/>
                <a:cs typeface="Arial"/>
                <a:sym typeface="Arial"/>
              </a:endParaRPr>
            </a:p>
          </p:txBody>
        </p:sp>
        <p:sp>
          <p:nvSpPr>
            <p:cNvPr id="608" name="Google Shape;608;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4         </a:t>
              </a:r>
              <a:r>
                <a:rPr b="0" i="0" lang="en-US" sz="1400" u="none" cap="none" strike="noStrike">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February (supports needed, specific challenges, coaching)</a:t>
              </a:r>
              <a:endParaRPr b="0" i="0" sz="1200" u="none" cap="none" strike="noStrike">
                <a:solidFill>
                  <a:srgbClr val="FF0000"/>
                </a:solidFill>
                <a:latin typeface="Arial"/>
                <a:ea typeface="Arial"/>
                <a:cs typeface="Arial"/>
                <a:sym typeface="Arial"/>
              </a:endParaRPr>
            </a:p>
          </p:txBody>
        </p:sp>
        <p:sp>
          <p:nvSpPr>
            <p:cNvPr id="612" name="Google Shape;612;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 Team Feedback Session: Draft Budget Presented &amp; Discussed </a:t>
              </a:r>
              <a:r>
                <a:rPr b="0" i="0" lang="en-US" sz="1200" u="none" cap="none" strike="noStrike">
                  <a:solidFill>
                    <a:srgbClr val="FF0000"/>
                  </a:solidFill>
                  <a:latin typeface="Calibri"/>
                  <a:ea typeface="Calibri"/>
                  <a:cs typeface="Calibri"/>
                  <a:sym typeface="Calibri"/>
                </a:rPr>
                <a:t>February – </a:t>
              </a:r>
              <a:r>
                <a:rPr b="0" i="0" lang="en-US" sz="1200" u="none" cap="none" strike="noStrike">
                  <a:solidFill>
                    <a:srgbClr val="FF0000"/>
                  </a:solidFill>
                  <a:highlight>
                    <a:srgbClr val="FFFF00"/>
                  </a:highlight>
                  <a:latin typeface="Calibri"/>
                  <a:ea typeface="Calibri"/>
                  <a:cs typeface="Calibri"/>
                  <a:sym typeface="Calibri"/>
                </a:rPr>
                <a:t>multiple meetings</a:t>
              </a:r>
              <a:r>
                <a:rPr b="0" i="0" lang="en-US" sz="1200" u="none" cap="none" strike="noStrike">
                  <a:solidFill>
                    <a:srgbClr val="FF0000"/>
                  </a:solidFill>
                  <a:latin typeface="Calibri"/>
                  <a:ea typeface="Calibri"/>
                  <a:cs typeface="Calibri"/>
                  <a:sym typeface="Calibri"/>
                </a:rPr>
                <a:t>, if necessary</a:t>
              </a:r>
              <a:endParaRPr/>
            </a:p>
          </p:txBody>
        </p:sp>
        <p:sp>
          <p:nvSpPr>
            <p:cNvPr id="616" name="Google Shape;616;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6               </a:t>
              </a:r>
              <a:r>
                <a:rPr b="0" i="0" lang="en-US" sz="1400" u="none" cap="none" strike="noStrike">
                  <a:solidFill>
                    <a:schemeClr val="dk1"/>
                  </a:solidFill>
                  <a:latin typeface="Arial"/>
                  <a:ea typeface="Arial"/>
                  <a:cs typeface="Arial"/>
                  <a:sym typeface="Arial"/>
                </a:rPr>
                <a:t>Principals:</a:t>
              </a:r>
              <a:r>
                <a:rPr b="1"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Late February  – Early March   </a:t>
              </a:r>
              <a:endParaRPr b="0" i="0" sz="1200" u="none" cap="none" strike="noStrike">
                <a:solidFill>
                  <a:srgbClr val="FF0000"/>
                </a:solidFill>
                <a:latin typeface="Arial"/>
                <a:ea typeface="Arial"/>
                <a:cs typeface="Arial"/>
                <a:sym typeface="Arial"/>
              </a:endParaRPr>
            </a:p>
          </p:txBody>
        </p:sp>
        <p:sp>
          <p:nvSpPr>
            <p:cNvPr id="620" name="Google Shape;620;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7      </a:t>
              </a:r>
              <a:r>
                <a:rPr b="0" i="0" lang="en-US" sz="1400" u="none" cap="none" strike="noStrike">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Budgets Approved by  March 17 </a:t>
              </a:r>
              <a:endParaRPr b="1" i="0" sz="1200" u="none" cap="none" strike="noStrike">
                <a:solidFill>
                  <a:srgbClr val="FF0000"/>
                </a:solidFill>
                <a:latin typeface="Arial"/>
                <a:ea typeface="Arial"/>
                <a:cs typeface="Arial"/>
                <a:sym typeface="Arial"/>
              </a:endParaRPr>
            </a:p>
          </p:txBody>
        </p:sp>
      </p:grpSp>
      <p:pic>
        <p:nvPicPr>
          <p:cNvPr descr="Image result for you are here" id="624" name="Google Shape;624;p4"/>
          <p:cNvPicPr preferRelativeResize="0"/>
          <p:nvPr/>
        </p:nvPicPr>
        <p:blipFill rotWithShape="1">
          <a:blip r:embed="rId4">
            <a:alphaModFix/>
          </a:blip>
          <a:srcRect b="0" l="0" r="0" t="0"/>
          <a:stretch/>
        </p:blipFill>
        <p:spPr>
          <a:xfrm>
            <a:off x="6875801" y="1261478"/>
            <a:ext cx="570059" cy="831576"/>
          </a:xfrm>
          <a:prstGeom prst="rect">
            <a:avLst/>
          </a:prstGeom>
          <a:noFill/>
          <a:ln>
            <a:noFill/>
          </a:ln>
        </p:spPr>
      </p:pic>
      <p:sp>
        <p:nvSpPr>
          <p:cNvPr id="625" name="Google Shape;625;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Calibri"/>
              <a:buNone/>
            </a:pPr>
            <a:r>
              <a:rPr b="1" i="0" lang="en-US" sz="1050" u="none" cap="none" strike="noStrike">
                <a:solidFill>
                  <a:srgbClr val="000000"/>
                </a:solidFill>
                <a:latin typeface="Calibri"/>
                <a:ea typeface="Calibri"/>
                <a:cs typeface="Calibri"/>
                <a:sym typeface="Calibri"/>
              </a:rPr>
              <a:t>GO Teams are encouraged to have ongoing conversations</a:t>
            </a:r>
            <a:endParaRPr/>
          </a:p>
        </p:txBody>
      </p:sp>
      <p:sp>
        <p:nvSpPr>
          <p:cNvPr id="626" name="Google Shape;626;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Trebuchet MS"/>
              <a:buNone/>
            </a:pPr>
            <a:r>
              <a:rPr b="1" i="0" lang="en-US" sz="3000" u="none" cap="none" strike="noStrike">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Meetings</a:t>
            </a:r>
            <a:endParaRPr/>
          </a:p>
        </p:txBody>
      </p:sp>
      <p:sp>
        <p:nvSpPr>
          <p:cNvPr id="632" name="Google Shape;632;p5"/>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633" name="Google Shape;633;p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640" name="Google Shape;640;p6"/>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641" name="Google Shape;641;p6"/>
          <p:cNvSpPr txBox="1"/>
          <p:nvPr/>
        </p:nvSpPr>
        <p:spPr>
          <a:xfrm>
            <a:off x="2800817" y="40360"/>
            <a:ext cx="63927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a:solidFill>
                  <a:srgbClr val="000000"/>
                </a:solidFill>
                <a:latin typeface="Arial"/>
                <a:ea typeface="Arial"/>
                <a:cs typeface="Arial"/>
                <a:sym typeface="Arial"/>
              </a:rPr>
              <a:t>FY24 Budget Parameters</a:t>
            </a:r>
            <a:endParaRPr/>
          </a:p>
        </p:txBody>
      </p:sp>
      <p:sp>
        <p:nvSpPr>
          <p:cNvPr id="642" name="Google Shape;642;p6"/>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pic>
        <p:nvPicPr>
          <p:cNvPr id="643" name="Google Shape;643;p6"/>
          <p:cNvPicPr preferRelativeResize="0"/>
          <p:nvPr/>
        </p:nvPicPr>
        <p:blipFill rotWithShape="1">
          <a:blip r:embed="rId4">
            <a:alphaModFix/>
          </a:blip>
          <a:srcRect b="0" l="0" r="0" t="0"/>
          <a:stretch/>
        </p:blipFill>
        <p:spPr>
          <a:xfrm>
            <a:off x="298201" y="594360"/>
            <a:ext cx="11595597" cy="60904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EB Garamond"/>
              <a:buNone/>
            </a:pPr>
            <a:r>
              <a:t/>
            </a:r>
            <a:endParaRPr b="0" i="0" sz="1800" u="none" cap="none" strike="noStrike">
              <a:solidFill>
                <a:srgbClr val="000000"/>
              </a:solidFill>
              <a:latin typeface="EB Garamond"/>
              <a:ea typeface="EB Garamond"/>
              <a:cs typeface="EB Garamond"/>
              <a:sym typeface="EB Garamond"/>
            </a:endParaRPr>
          </a:p>
        </p:txBody>
      </p:sp>
      <p:pic>
        <p:nvPicPr>
          <p:cNvPr id="650" name="Google Shape;650;p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651" name="Google Shape;651;p7"/>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Descriptions of Strategic Plan</a:t>
            </a:r>
            <a:endParaRPr/>
          </a:p>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Breakout Categories</a:t>
            </a:r>
            <a:endParaRPr/>
          </a:p>
        </p:txBody>
      </p:sp>
      <p:sp>
        <p:nvSpPr>
          <p:cNvPr id="652" name="Google Shape;652;p7"/>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Priorities: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FY24 funding </a:t>
            </a:r>
            <a:r>
              <a:rPr b="0" i="0" lang="en-US" sz="2400" u="sng" cap="none" strike="noStrike">
                <a:solidFill>
                  <a:srgbClr val="000000"/>
                </a:solidFill>
                <a:latin typeface="Calibri"/>
                <a:ea typeface="Calibri"/>
                <a:cs typeface="Calibri"/>
                <a:sym typeface="Calibri"/>
              </a:rPr>
              <a:t>priorities</a:t>
            </a:r>
            <a:r>
              <a:rPr b="0" i="0" lang="en-US" sz="2400" u="none" cap="none" strike="noStrike">
                <a:solidFill>
                  <a:srgbClr val="000000"/>
                </a:solidFill>
                <a:latin typeface="Calibri"/>
                <a:ea typeface="Calibri"/>
                <a:cs typeface="Calibri"/>
                <a:sym typeface="Calibri"/>
              </a:rPr>
              <a:t> from the school’s strategic plan, ranked by the order of importance. </a:t>
            </a:r>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APS Five Focus Area:</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What part of the APS Five is the priority aligned to?</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Strategies: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Lays out specific objectives for schools improvement.</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Request: </a:t>
            </a:r>
            <a:r>
              <a:rPr b="0" i="0" lang="en-US" sz="2400" u="none" cap="none" strike="noStrike">
                <a:solidFill>
                  <a:srgbClr val="000000"/>
                </a:solidFill>
                <a:latin typeface="Calibri"/>
                <a:ea typeface="Calibri"/>
                <a:cs typeface="Calibri"/>
                <a:sym typeface="Calibri"/>
              </a:rPr>
              <a:t>“The Ask”  What needs to be funded in order to support the strategy?  </a:t>
            </a:r>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Amount:</a:t>
            </a:r>
            <a:r>
              <a:rPr b="0" i="0" lang="en-US" sz="2400" u="none" cap="none" strike="noStrike">
                <a:solidFill>
                  <a:srgbClr val="000000"/>
                </a:solidFill>
                <a:latin typeface="Calibri"/>
                <a:ea typeface="Calibri"/>
                <a:cs typeface="Calibri"/>
                <a:sym typeface="Calibri"/>
              </a:rPr>
              <a:t> What is the cost associated with the Request?</a:t>
            </a:r>
            <a:endParaRPr/>
          </a:p>
        </p:txBody>
      </p:sp>
      <p:sp>
        <p:nvSpPr>
          <p:cNvPr id="653" name="Google Shape;653;p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8"/>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660" name="Google Shape;660;p8"/>
          <p:cNvGraphicFramePr/>
          <p:nvPr/>
        </p:nvGraphicFramePr>
        <p:xfrm>
          <a:off x="3461256" y="457200"/>
          <a:ext cx="3000000" cy="3000000"/>
        </p:xfrm>
        <a:graphic>
          <a:graphicData uri="http://schemas.openxmlformats.org/drawingml/2006/table">
            <a:tbl>
              <a:tblPr bandRow="1" firstRow="1">
                <a:noFill/>
                <a:tableStyleId>{054242ED-6E4D-48C7-98ED-58D309C67DCF}</a:tableStyleId>
              </a:tblPr>
              <a:tblGrid>
                <a:gridCol w="1840725"/>
                <a:gridCol w="1494100"/>
                <a:gridCol w="1871650"/>
                <a:gridCol w="2006700"/>
                <a:gridCol w="1472650"/>
              </a:tblGrid>
              <a:tr h="641425">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728750">
                <a:tc>
                  <a:txBody>
                    <a:bodyPr/>
                    <a:lstStyle/>
                    <a:p>
                      <a:pPr indent="0" lvl="0" marL="0" marR="0" rtl="0" algn="l">
                        <a:lnSpc>
                          <a:spcPct val="100000"/>
                        </a:lnSpc>
                        <a:spcBef>
                          <a:spcPts val="0"/>
                        </a:spcBef>
                        <a:spcAft>
                          <a:spcPts val="0"/>
                        </a:spcAft>
                        <a:buClr>
                          <a:srgbClr val="000000"/>
                        </a:buClr>
                        <a:buSzPts val="1050"/>
                        <a:buFont typeface="Calibri"/>
                        <a:buNone/>
                      </a:pPr>
                      <a:r>
                        <a:rPr i="0" lang="en-US" sz="1050" u="none" cap="none" strike="noStrike">
                          <a:solidFill>
                            <a:srgbClr val="000000"/>
                          </a:solidFill>
                          <a:latin typeface="Calibri"/>
                          <a:ea typeface="Calibri"/>
                          <a:cs typeface="Calibri"/>
                          <a:sym typeface="Calibri"/>
                        </a:rPr>
                        <a:t>Recommend high-quality staff for vacant positions that arise</a:t>
                      </a:r>
                      <a:endParaRPr sz="105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50"/>
                        <a:buFont typeface="EB Garamond"/>
                        <a:buNone/>
                      </a:pPr>
                      <a:r>
                        <a:t/>
                      </a:r>
                      <a:endParaRPr sz="1050" u="none" cap="none" strike="noStrike">
                        <a:latin typeface="Calibri"/>
                        <a:ea typeface="Calibri"/>
                        <a:cs typeface="Calibri"/>
                        <a:sym typeface="Calibri"/>
                      </a:endParaRPr>
                    </a:p>
                    <a:p>
                      <a:pPr indent="0" lvl="0" marL="0" marR="0" rtl="0" algn="l">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Curriculum and  Instruction/Data/Personalized Learning </a:t>
                      </a:r>
                      <a:endParaRPr sz="105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lang="en-US" sz="1050">
                          <a:latin typeface="Calibri"/>
                          <a:ea typeface="Calibri"/>
                          <a:cs typeface="Calibri"/>
                          <a:sym typeface="Calibri"/>
                        </a:rPr>
                        <a:t>Hire Highly Effective Teachers to Replace Teachers that are retiring </a:t>
                      </a:r>
                      <a:endParaRPr sz="1050">
                        <a:latin typeface="Calibri"/>
                        <a:ea typeface="Calibri"/>
                        <a:cs typeface="Calibri"/>
                        <a:sym typeface="Calibri"/>
                      </a:endParaRPr>
                    </a:p>
                  </a:txBody>
                  <a:tcPr marT="34300" marB="34300" marR="68575" marL="68575"/>
                </a:tc>
                <a:tc>
                  <a:txBody>
                    <a:bodyPr/>
                    <a:lstStyle/>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Lose 1 Instructional Coach (going from 2 to 1 in general funds)</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Lose 1  4</a:t>
                      </a:r>
                      <a:r>
                        <a:rPr baseline="30000" lang="en-US" sz="1050">
                          <a:latin typeface="Calibri"/>
                          <a:ea typeface="Calibri"/>
                          <a:cs typeface="Calibri"/>
                          <a:sym typeface="Calibri"/>
                        </a:rPr>
                        <a:t>th</a:t>
                      </a:r>
                      <a:r>
                        <a:rPr lang="en-US" sz="1050">
                          <a:latin typeface="Calibri"/>
                          <a:ea typeface="Calibri"/>
                          <a:cs typeface="Calibri"/>
                          <a:sym typeface="Calibri"/>
                        </a:rPr>
                        <a:t> Grade teaching position (36 student enrollment for FY24)</a:t>
                      </a:r>
                      <a:endParaRPr sz="1050">
                        <a:latin typeface="Calibri"/>
                        <a:ea typeface="Calibri"/>
                        <a:cs typeface="Calibri"/>
                        <a:sym typeface="Calibri"/>
                      </a:endParaRPr>
                    </a:p>
                    <a:p>
                      <a:pPr indent="0" lvl="0" marL="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Hire two new teachers to replace retiring teachers (3 teachers intend to leave in the upcoming school year)</a:t>
                      </a:r>
                      <a:endParaRPr sz="105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lang="en-US" sz="1050">
                          <a:latin typeface="Calibri"/>
                          <a:ea typeface="Calibri"/>
                          <a:cs typeface="Calibri"/>
                          <a:sym typeface="Calibri"/>
                        </a:rPr>
                        <a:t>Saves:</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$114,143 (IC)</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$90, 919 (teacher)</a:t>
                      </a:r>
                      <a:endParaRPr sz="1050">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0" lvl="0" marL="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Cost of teachers ($90,919 each)</a:t>
                      </a:r>
                      <a:endParaRPr sz="1050">
                        <a:latin typeface="Calibri"/>
                        <a:ea typeface="Calibri"/>
                        <a:cs typeface="Calibri"/>
                        <a:sym typeface="Calibri"/>
                      </a:endParaRPr>
                    </a:p>
                  </a:txBody>
                  <a:tcPr marT="34300" marB="34300" marR="68575" marL="68575"/>
                </a:tc>
              </a:tr>
              <a:tr h="564175">
                <a:tc>
                  <a:txBody>
                    <a:bodyPr/>
                    <a:lstStyle/>
                    <a:p>
                      <a:pPr indent="0" lvl="0" marL="0" marR="0" rtl="0" algn="l">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Improve the percentage of students achieving at the proficient and distinguished level on the Georgia Milestones  Assessment. </a:t>
                      </a:r>
                      <a:endParaRPr sz="1050">
                        <a:latin typeface="Calibri"/>
                        <a:ea typeface="Calibri"/>
                        <a:cs typeface="Calibri"/>
                        <a:sym typeface="Calibri"/>
                      </a:endParaRPr>
                    </a:p>
                    <a:p>
                      <a:pPr indent="0" lvl="0" marL="0" marR="0" rtl="0" algn="l">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Curriculum and  Instruction/Data/Personalized Learning </a:t>
                      </a:r>
                      <a:endParaRPr sz="1050">
                        <a:latin typeface="Calibri"/>
                        <a:ea typeface="Calibri"/>
                        <a:cs typeface="Calibri"/>
                        <a:sym typeface="Calibri"/>
                      </a:endParaRPr>
                    </a:p>
                    <a:p>
                      <a:pPr indent="0" lvl="0" marL="0" marR="0" rtl="0" algn="ctr">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Hire Highly Effective Teachers to Replace Teachers that are retiring </a:t>
                      </a:r>
                      <a:endParaRPr sz="1050">
                        <a:latin typeface="Calibri"/>
                        <a:ea typeface="Calibri"/>
                        <a:cs typeface="Calibri"/>
                        <a:sym typeface="Calibri"/>
                      </a:endParaRPr>
                    </a:p>
                    <a:p>
                      <a:pPr indent="0" lvl="0" marL="0" marR="0" rtl="0" algn="ctr">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Lose 1 Instructional Coach (going from 2 to 1 in general funds)</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Lose 1  4</a:t>
                      </a:r>
                      <a:r>
                        <a:rPr baseline="30000" lang="en-US" sz="1050">
                          <a:latin typeface="Calibri"/>
                          <a:ea typeface="Calibri"/>
                          <a:cs typeface="Calibri"/>
                          <a:sym typeface="Calibri"/>
                        </a:rPr>
                        <a:t>th</a:t>
                      </a:r>
                      <a:r>
                        <a:rPr lang="en-US" sz="1050">
                          <a:latin typeface="Calibri"/>
                          <a:ea typeface="Calibri"/>
                          <a:cs typeface="Calibri"/>
                          <a:sym typeface="Calibri"/>
                        </a:rPr>
                        <a:t> Grade teaching position (36 student enrollment for FY24)</a:t>
                      </a:r>
                      <a:endParaRPr sz="1050">
                        <a:latin typeface="Calibri"/>
                        <a:ea typeface="Calibri"/>
                        <a:cs typeface="Calibri"/>
                        <a:sym typeface="Calibri"/>
                      </a:endParaRPr>
                    </a:p>
                    <a:p>
                      <a:pPr indent="0" lvl="0" marL="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Hire two new teachers to replace retiring teachers (3 teachers intend to leave in the upcoming school year)</a:t>
                      </a:r>
                      <a:endParaRPr sz="1050">
                        <a:latin typeface="Calibri"/>
                        <a:ea typeface="Calibri"/>
                        <a:cs typeface="Calibri"/>
                        <a:sym typeface="Calibri"/>
                      </a:endParaRPr>
                    </a:p>
                    <a:p>
                      <a:pPr indent="0" lvl="0" marL="0" marR="0" rtl="0" algn="l">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l">
                        <a:spcBef>
                          <a:spcPts val="0"/>
                        </a:spcBef>
                        <a:spcAft>
                          <a:spcPts val="0"/>
                        </a:spcAft>
                        <a:buNone/>
                      </a:pPr>
                      <a:r>
                        <a:rPr lang="en-US" sz="1050">
                          <a:latin typeface="Calibri"/>
                          <a:ea typeface="Calibri"/>
                          <a:cs typeface="Calibri"/>
                          <a:sym typeface="Calibri"/>
                        </a:rPr>
                        <a:t>Saves:</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$114,143 (IC)</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$90, 919 (teacher)</a:t>
                      </a:r>
                      <a:endParaRPr sz="1050">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0" lvl="0" marL="0" marR="0" rtl="0" algn="l">
                        <a:spcBef>
                          <a:spcPts val="0"/>
                        </a:spcBef>
                        <a:spcAft>
                          <a:spcPts val="0"/>
                        </a:spcAft>
                        <a:buClr>
                          <a:schemeClr val="dk1"/>
                        </a:buClr>
                        <a:buSzPts val="1050"/>
                        <a:buFont typeface="Arial"/>
                        <a:buNone/>
                      </a:pPr>
                      <a:r>
                        <a:t/>
                      </a:r>
                      <a:endParaRPr sz="1050">
                        <a:latin typeface="Calibri"/>
                        <a:ea typeface="Calibri"/>
                        <a:cs typeface="Calibri"/>
                        <a:sym typeface="Calibri"/>
                      </a:endParaRPr>
                    </a:p>
                    <a:p>
                      <a:pPr indent="-171450" lvl="0" marL="171450" marR="0" rtl="0" algn="l">
                        <a:spcBef>
                          <a:spcPts val="0"/>
                        </a:spcBef>
                        <a:spcAft>
                          <a:spcPts val="0"/>
                        </a:spcAft>
                        <a:buClr>
                          <a:schemeClr val="dk1"/>
                        </a:buClr>
                        <a:buSzPts val="1050"/>
                        <a:buFont typeface="Calibri"/>
                        <a:buChar char="•"/>
                      </a:pPr>
                      <a:r>
                        <a:rPr lang="en-US" sz="1050">
                          <a:latin typeface="Calibri"/>
                          <a:ea typeface="Calibri"/>
                          <a:cs typeface="Calibri"/>
                          <a:sym typeface="Calibri"/>
                        </a:rPr>
                        <a:t>Cost of teachers ($90,919 each)</a:t>
                      </a:r>
                      <a:endParaRPr sz="1050">
                        <a:latin typeface="Calibri"/>
                        <a:ea typeface="Calibri"/>
                        <a:cs typeface="Calibri"/>
                        <a:sym typeface="Calibri"/>
                      </a:endParaRPr>
                    </a:p>
                    <a:p>
                      <a:pPr indent="0" lvl="0" marL="0" marR="0" rtl="0" algn="l">
                        <a:spcBef>
                          <a:spcPts val="0"/>
                        </a:spcBef>
                        <a:spcAft>
                          <a:spcPts val="0"/>
                        </a:spcAft>
                        <a:buNone/>
                      </a:pPr>
                      <a:r>
                        <a:t/>
                      </a:r>
                      <a:endParaRPr sz="1050">
                        <a:latin typeface="Calibri"/>
                        <a:ea typeface="Calibri"/>
                        <a:cs typeface="Calibri"/>
                        <a:sym typeface="Calibri"/>
                      </a:endParaRPr>
                    </a:p>
                  </a:txBody>
                  <a:tcPr marT="34300" marB="34300" marR="68575" marL="68575"/>
                </a:tc>
              </a:tr>
            </a:tbl>
          </a:graphicData>
        </a:graphic>
      </p:graphicFrame>
      <p:sp>
        <p:nvSpPr>
          <p:cNvPr id="661" name="Google Shape;661;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662" name="Google Shape;662;p8"/>
          <p:cNvSpPr/>
          <p:nvPr/>
        </p:nvSpPr>
        <p:spPr>
          <a:xfrm>
            <a:off x="4218011" y="321123"/>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663" name="Google Shape;663;p8"/>
          <p:cNvSpPr txBox="1"/>
          <p:nvPr/>
        </p:nvSpPr>
        <p:spPr>
          <a:xfrm>
            <a:off x="3374597" y="28887"/>
            <a:ext cx="877252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FY24 Strategic Plan Break-out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670" name="Google Shape;670;p9"/>
          <p:cNvGraphicFramePr/>
          <p:nvPr/>
        </p:nvGraphicFramePr>
        <p:xfrm>
          <a:off x="3486083" y="594360"/>
          <a:ext cx="3000000" cy="3000000"/>
        </p:xfrm>
        <a:graphic>
          <a:graphicData uri="http://schemas.openxmlformats.org/drawingml/2006/table">
            <a:tbl>
              <a:tblPr bandRow="1" firstRow="1">
                <a:noFill/>
                <a:tableStyleId>{68693523-080A-42AA-BB72-9667FE1AEE9B}</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946150">
                <a:tc>
                  <a:txBody>
                    <a:bodyPr/>
                    <a:lstStyle/>
                    <a:p>
                      <a:pPr indent="0" lvl="0" marL="0" marR="0" rtl="0" algn="ctr">
                        <a:lnSpc>
                          <a:spcPct val="100000"/>
                        </a:lnSpc>
                        <a:spcBef>
                          <a:spcPts val="0"/>
                        </a:spcBef>
                        <a:spcAft>
                          <a:spcPts val="0"/>
                        </a:spcAft>
                        <a:buClr>
                          <a:srgbClr val="000000"/>
                        </a:buClr>
                        <a:buSzPts val="1050"/>
                        <a:buFont typeface="Calibri"/>
                        <a:buNone/>
                      </a:pPr>
                      <a:r>
                        <a:rPr i="0" lang="en-US" sz="1050" u="none" strike="noStrike">
                          <a:solidFill>
                            <a:srgbClr val="000000"/>
                          </a:solidFill>
                          <a:latin typeface="Calibri"/>
                          <a:ea typeface="Calibri"/>
                          <a:cs typeface="Calibri"/>
                          <a:sym typeface="Calibri"/>
                        </a:rPr>
                        <a:t>Build teacher capacity in core content areas, particularly Math, ELA , Science, and STEM Education.</a:t>
                      </a:r>
                      <a:endParaRPr sz="1050">
                        <a:latin typeface="Calibri"/>
                        <a:ea typeface="Calibri"/>
                        <a:cs typeface="Calibri"/>
                        <a:sym typeface="Calibri"/>
                      </a:endParaRPr>
                    </a:p>
                    <a:p>
                      <a:pPr indent="0" lvl="0" marL="0" marR="0" rtl="0" algn="ctr">
                        <a:spcBef>
                          <a:spcPts val="0"/>
                        </a:spcBef>
                        <a:spcAft>
                          <a:spcPts val="0"/>
                        </a:spcAft>
                        <a:buNone/>
                      </a:pPr>
                      <a:r>
                        <a:t/>
                      </a:r>
                      <a:endParaRPr i="1" sz="1050">
                        <a:solidFill>
                          <a:srgbClr val="FF0000"/>
                        </a:solidFill>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Curriculum and  Instruction/Data/Personalized Learning </a:t>
                      </a:r>
                      <a:endParaRPr sz="105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050"/>
                        <a:buFont typeface="EB Garamond"/>
                        <a:buNone/>
                      </a:pPr>
                      <a:r>
                        <a:t/>
                      </a:r>
                      <a:endParaRPr i="1" sz="1050">
                        <a:solidFill>
                          <a:srgbClr val="FF0000"/>
                        </a:solidFill>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Hire an </a:t>
                      </a:r>
                      <a:r>
                        <a:rPr lang="en-US" sz="1050">
                          <a:latin typeface="Calibri"/>
                          <a:ea typeface="Calibri"/>
                          <a:cs typeface="Calibri"/>
                          <a:sym typeface="Calibri"/>
                        </a:rPr>
                        <a:t>instructional</a:t>
                      </a:r>
                      <a:r>
                        <a:rPr lang="en-US" sz="1050">
                          <a:latin typeface="Calibri"/>
                          <a:ea typeface="Calibri"/>
                          <a:cs typeface="Calibri"/>
                          <a:sym typeface="Calibri"/>
                        </a:rPr>
                        <a:t> expert to build teacher </a:t>
                      </a:r>
                      <a:r>
                        <a:rPr lang="en-US" sz="1050">
                          <a:latin typeface="Calibri"/>
                          <a:ea typeface="Calibri"/>
                          <a:cs typeface="Calibri"/>
                          <a:sym typeface="Calibri"/>
                        </a:rPr>
                        <a:t>capacity</a:t>
                      </a:r>
                      <a:r>
                        <a:rPr lang="en-US" sz="1050">
                          <a:latin typeface="Calibri"/>
                          <a:ea typeface="Calibri"/>
                          <a:cs typeface="Calibri"/>
                          <a:sym typeface="Calibri"/>
                        </a:rPr>
                        <a:t>  in building consistently</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i="0" lang="en-US" sz="1050">
                          <a:solidFill>
                            <a:schemeClr val="dk1"/>
                          </a:solidFill>
                          <a:latin typeface="Calibri"/>
                          <a:ea typeface="Calibri"/>
                          <a:cs typeface="Calibri"/>
                          <a:sym typeface="Calibri"/>
                        </a:rPr>
                        <a:t>Instructional Coach (211)</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$114,143 (IC)</a:t>
                      </a:r>
                      <a:endParaRPr sz="105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050"/>
                        <a:buFont typeface="Calibri"/>
                        <a:buNone/>
                      </a:pPr>
                      <a:r>
                        <a:t/>
                      </a:r>
                      <a:endParaRPr sz="105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050"/>
                        <a:buFont typeface="Calibri"/>
                        <a:buNone/>
                      </a:pPr>
                      <a:r>
                        <a:t/>
                      </a:r>
                      <a:endParaRPr sz="1050">
                        <a:latin typeface="Calibri"/>
                        <a:ea typeface="Calibri"/>
                        <a:cs typeface="Calibri"/>
                        <a:sym typeface="Calibri"/>
                      </a:endParaRPr>
                    </a:p>
                    <a:p>
                      <a:pPr indent="0" lvl="0" marL="0" marR="0" rtl="0" algn="ctr">
                        <a:spcBef>
                          <a:spcPts val="0"/>
                        </a:spcBef>
                        <a:spcAft>
                          <a:spcPts val="0"/>
                        </a:spcAft>
                        <a:buNone/>
                      </a:pPr>
                      <a:r>
                        <a:t/>
                      </a:r>
                      <a:endParaRPr i="1" sz="1050">
                        <a:solidFill>
                          <a:srgbClr val="FF0000"/>
                        </a:solidFill>
                        <a:latin typeface="Calibri"/>
                        <a:ea typeface="Calibri"/>
                        <a:cs typeface="Calibri"/>
                        <a:sym typeface="Calibri"/>
                      </a:endParaRPr>
                    </a:p>
                  </a:txBody>
                  <a:tcPr marT="34300" marB="34300" marR="68575" marL="68575"/>
                </a:tc>
              </a:tr>
              <a:tr h="361375">
                <a:tc>
                  <a:txBody>
                    <a:bodyPr/>
                    <a:lstStyle/>
                    <a:p>
                      <a:pPr indent="0" lvl="0" marL="0" marR="0" rtl="0" algn="ctr">
                        <a:spcBef>
                          <a:spcPts val="0"/>
                        </a:spcBef>
                        <a:spcAft>
                          <a:spcPts val="0"/>
                        </a:spcAft>
                        <a:buNone/>
                      </a:pPr>
                      <a:r>
                        <a:rPr lang="en-US" sz="1050">
                          <a:latin typeface="Calibri"/>
                          <a:ea typeface="Calibri"/>
                          <a:cs typeface="Calibri"/>
                          <a:sym typeface="Calibri"/>
                        </a:rPr>
                        <a:t>Support the social, emotional, behavioral and mental well-being of students and staff through PBIS and BASC</a:t>
                      </a:r>
                      <a:endParaRPr sz="1050">
                        <a:latin typeface="Calibri"/>
                        <a:ea typeface="Calibri"/>
                        <a:cs typeface="Calibri"/>
                        <a:sym typeface="Calibri"/>
                      </a:endParaRPr>
                    </a:p>
                    <a:p>
                      <a:pPr indent="0" lvl="0" marL="0" marR="0" rtl="0" algn="ctr">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lnSpc>
                          <a:spcPct val="100000"/>
                        </a:lnSpc>
                        <a:spcBef>
                          <a:spcPts val="0"/>
                        </a:spcBef>
                        <a:spcAft>
                          <a:spcPts val="0"/>
                        </a:spcAft>
                        <a:buClr>
                          <a:schemeClr val="dk1"/>
                        </a:buClr>
                        <a:buSzPts val="1050"/>
                        <a:buFont typeface="Calibri"/>
                        <a:buNone/>
                      </a:pPr>
                      <a:r>
                        <a:rPr lang="en-US" sz="1050">
                          <a:latin typeface="Calibri"/>
                          <a:ea typeface="Calibri"/>
                          <a:cs typeface="Calibri"/>
                          <a:sym typeface="Calibri"/>
                        </a:rPr>
                        <a:t>Whole child/Intervention</a:t>
                      </a:r>
                      <a:endParaRPr sz="1050">
                        <a:latin typeface="Calibri"/>
                        <a:ea typeface="Calibri"/>
                        <a:cs typeface="Calibri"/>
                        <a:sym typeface="Calibri"/>
                      </a:endParaRPr>
                    </a:p>
                    <a:p>
                      <a:pPr indent="0" lvl="0" marL="0" marR="0" rtl="0" algn="ctr">
                        <a:spcBef>
                          <a:spcPts val="0"/>
                        </a:spcBef>
                        <a:spcAft>
                          <a:spcPts val="0"/>
                        </a:spcAft>
                        <a:buNone/>
                      </a:pPr>
                      <a:r>
                        <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Hire staff </a:t>
                      </a:r>
                      <a:r>
                        <a:rPr lang="en-US" sz="1050">
                          <a:latin typeface="Calibri"/>
                          <a:ea typeface="Calibri"/>
                          <a:cs typeface="Calibri"/>
                          <a:sym typeface="Calibri"/>
                        </a:rPr>
                        <a:t>member</a:t>
                      </a:r>
                      <a:r>
                        <a:rPr lang="en-US" sz="1050">
                          <a:latin typeface="Calibri"/>
                          <a:ea typeface="Calibri"/>
                          <a:cs typeface="Calibri"/>
                          <a:sym typeface="Calibri"/>
                        </a:rPr>
                        <a:t> to </a:t>
                      </a:r>
                      <a:r>
                        <a:rPr lang="en-US" sz="1050">
                          <a:latin typeface="Calibri"/>
                          <a:ea typeface="Calibri"/>
                          <a:cs typeface="Calibri"/>
                          <a:sym typeface="Calibri"/>
                        </a:rPr>
                        <a:t>communicate</a:t>
                      </a:r>
                      <a:r>
                        <a:rPr lang="en-US" sz="1050">
                          <a:latin typeface="Calibri"/>
                          <a:ea typeface="Calibri"/>
                          <a:cs typeface="Calibri"/>
                          <a:sym typeface="Calibri"/>
                        </a:rPr>
                        <a:t> with the school and </a:t>
                      </a:r>
                      <a:r>
                        <a:rPr lang="en-US" sz="1050">
                          <a:latin typeface="Calibri"/>
                          <a:ea typeface="Calibri"/>
                          <a:cs typeface="Calibri"/>
                          <a:sym typeface="Calibri"/>
                        </a:rPr>
                        <a:t>hammond</a:t>
                      </a:r>
                      <a:r>
                        <a:rPr lang="en-US" sz="1050">
                          <a:latin typeface="Calibri"/>
                          <a:ea typeface="Calibri"/>
                          <a:cs typeface="Calibri"/>
                          <a:sym typeface="Calibri"/>
                        </a:rPr>
                        <a:t> park community (via social media and newsletter). Staff </a:t>
                      </a:r>
                      <a:r>
                        <a:rPr lang="en-US" sz="1050">
                          <a:latin typeface="Calibri"/>
                          <a:ea typeface="Calibri"/>
                          <a:cs typeface="Calibri"/>
                          <a:sym typeface="Calibri"/>
                        </a:rPr>
                        <a:t>member</a:t>
                      </a:r>
                      <a:r>
                        <a:rPr lang="en-US" sz="1050">
                          <a:latin typeface="Calibri"/>
                          <a:ea typeface="Calibri"/>
                          <a:cs typeface="Calibri"/>
                          <a:sym typeface="Calibri"/>
                        </a:rPr>
                        <a:t> will also assist with staff and student morale in </a:t>
                      </a:r>
                      <a:r>
                        <a:rPr lang="en-US" sz="1050">
                          <a:latin typeface="Calibri"/>
                          <a:ea typeface="Calibri"/>
                          <a:cs typeface="Calibri"/>
                          <a:sym typeface="Calibri"/>
                        </a:rPr>
                        <a:t>addition</a:t>
                      </a:r>
                      <a:r>
                        <a:rPr lang="en-US" sz="1050">
                          <a:latin typeface="Calibri"/>
                          <a:ea typeface="Calibri"/>
                          <a:cs typeface="Calibri"/>
                          <a:sym typeface="Calibri"/>
                        </a:rPr>
                        <a:t> to celebrations</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School Communications Liaison (Hourly)</a:t>
                      </a:r>
                      <a:endParaRPr sz="1050">
                        <a:latin typeface="Calibri"/>
                        <a:ea typeface="Calibri"/>
                        <a:cs typeface="Calibri"/>
                        <a:sym typeface="Calibri"/>
                      </a:endParaRPr>
                    </a:p>
                  </a:txBody>
                  <a:tcPr marT="34300" marB="34300" marR="68575" marL="68575"/>
                </a:tc>
                <a:tc>
                  <a:txBody>
                    <a:bodyPr/>
                    <a:lstStyle/>
                    <a:p>
                      <a:pPr indent="0" lvl="0" marL="0" rtl="0" algn="ctr">
                        <a:lnSpc>
                          <a:spcPct val="115000"/>
                        </a:lnSpc>
                        <a:spcBef>
                          <a:spcPts val="0"/>
                        </a:spcBef>
                        <a:spcAft>
                          <a:spcPts val="0"/>
                        </a:spcAft>
                        <a:buNone/>
                      </a:pPr>
                      <a:r>
                        <a:rPr lang="en-US" sz="1050">
                          <a:latin typeface="Calibri"/>
                          <a:ea typeface="Calibri"/>
                          <a:cs typeface="Calibri"/>
                          <a:sym typeface="Calibri"/>
                        </a:rPr>
                        <a:t>$29,352</a:t>
                      </a:r>
                      <a:endParaRPr sz="1050">
                        <a:latin typeface="Calibri"/>
                        <a:ea typeface="Calibri"/>
                        <a:cs typeface="Calibri"/>
                        <a:sym typeface="Calibri"/>
                      </a:endParaRPr>
                    </a:p>
                    <a:p>
                      <a:pPr indent="0" lvl="0" marL="0" rtl="0" algn="ctr">
                        <a:lnSpc>
                          <a:spcPct val="115000"/>
                        </a:lnSpc>
                        <a:spcBef>
                          <a:spcPts val="0"/>
                        </a:spcBef>
                        <a:spcAft>
                          <a:spcPts val="0"/>
                        </a:spcAft>
                        <a:buNone/>
                      </a:pPr>
                      <a:r>
                        <a:rPr lang="en-US" sz="1050">
                          <a:latin typeface="Calibri"/>
                          <a:ea typeface="Calibri"/>
                          <a:cs typeface="Calibri"/>
                          <a:sym typeface="Calibri"/>
                        </a:rPr>
                        <a:t> (48 weeks, 25 hours per week) </a:t>
                      </a:r>
                      <a:endParaRPr sz="1050">
                        <a:latin typeface="Calibri"/>
                        <a:ea typeface="Calibri"/>
                        <a:cs typeface="Calibri"/>
                        <a:sym typeface="Calibri"/>
                      </a:endParaRPr>
                    </a:p>
                  </a:txBody>
                  <a:tcPr marT="9525" marB="91425" marR="9525" marL="9525"/>
                </a:tc>
              </a:tr>
              <a:tr h="361375">
                <a:tc>
                  <a:txBody>
                    <a:bodyPr/>
                    <a:lstStyle/>
                    <a:p>
                      <a:pPr indent="0" lvl="0" marL="0" rtl="0" algn="ctr">
                        <a:spcBef>
                          <a:spcPts val="0"/>
                        </a:spcBef>
                        <a:spcAft>
                          <a:spcPts val="0"/>
                        </a:spcAft>
                        <a:buClr>
                          <a:schemeClr val="dk1"/>
                        </a:buClr>
                        <a:buSzPts val="1050"/>
                        <a:buFont typeface="Calibri"/>
                        <a:buNone/>
                      </a:pPr>
                      <a:r>
                        <a:rPr lang="en-US" sz="1050">
                          <a:latin typeface="Calibri"/>
                          <a:ea typeface="Calibri"/>
                          <a:cs typeface="Calibri"/>
                          <a:sym typeface="Calibri"/>
                        </a:rPr>
                        <a:t>Build teacher capacity in core content areas, particularly Math, ELA , Science, and STEM Education.</a:t>
                      </a:r>
                      <a:endParaRPr sz="105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Clr>
                          <a:schemeClr val="dk1"/>
                        </a:buClr>
                        <a:buSzPts val="1050"/>
                        <a:buFont typeface="Calibri"/>
                        <a:buNone/>
                      </a:pPr>
                      <a:r>
                        <a:rPr lang="en-US" sz="1050">
                          <a:latin typeface="Calibri"/>
                          <a:ea typeface="Calibri"/>
                          <a:cs typeface="Calibri"/>
                          <a:sym typeface="Calibri"/>
                        </a:rPr>
                        <a:t>Curriculum and  Instruction/Data</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Pay teachers stipends for leading  grade level teams, </a:t>
                      </a:r>
                      <a:r>
                        <a:rPr lang="en-US" sz="1050">
                          <a:latin typeface="Calibri"/>
                          <a:ea typeface="Calibri"/>
                          <a:cs typeface="Calibri"/>
                          <a:sym typeface="Calibri"/>
                        </a:rPr>
                        <a:t>vertical</a:t>
                      </a:r>
                      <a:r>
                        <a:rPr lang="en-US" sz="1050">
                          <a:latin typeface="Calibri"/>
                          <a:ea typeface="Calibri"/>
                          <a:cs typeface="Calibri"/>
                          <a:sym typeface="Calibri"/>
                        </a:rPr>
                        <a:t> </a:t>
                      </a:r>
                      <a:r>
                        <a:rPr lang="en-US" sz="1050">
                          <a:latin typeface="Calibri"/>
                          <a:ea typeface="Calibri"/>
                          <a:cs typeface="Calibri"/>
                          <a:sym typeface="Calibri"/>
                        </a:rPr>
                        <a:t>alignment</a:t>
                      </a:r>
                      <a:r>
                        <a:rPr lang="en-US" sz="1050">
                          <a:latin typeface="Calibri"/>
                          <a:ea typeface="Calibri"/>
                          <a:cs typeface="Calibri"/>
                          <a:sym typeface="Calibri"/>
                        </a:rPr>
                        <a:t> teams and overall school improvement teams. </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Stipends for teacher leaders and School improvement (All grade level chairs)</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$16,000</a:t>
                      </a:r>
                      <a:endParaRPr sz="1050">
                        <a:latin typeface="Calibri"/>
                        <a:ea typeface="Calibri"/>
                        <a:cs typeface="Calibri"/>
                        <a:sym typeface="Calibri"/>
                      </a:endParaRPr>
                    </a:p>
                  </a:txBody>
                  <a:tcPr marT="34300" marB="34300" marR="68575" marL="68575"/>
                </a:tc>
              </a:tr>
              <a:tr h="361375">
                <a:tc>
                  <a:txBody>
                    <a:bodyPr/>
                    <a:lstStyle/>
                    <a:p>
                      <a:pPr indent="0" lvl="0" marL="0" rtl="0" algn="ctr">
                        <a:spcBef>
                          <a:spcPts val="0"/>
                        </a:spcBef>
                        <a:spcAft>
                          <a:spcPts val="0"/>
                        </a:spcAft>
                        <a:buNone/>
                      </a:pPr>
                      <a:r>
                        <a:rPr lang="en-US" sz="1050">
                          <a:latin typeface="Calibri"/>
                          <a:ea typeface="Calibri"/>
                          <a:cs typeface="Calibri"/>
                          <a:sym typeface="Calibri"/>
                        </a:rPr>
                        <a:t>Improve the percentage of students achieving at the proficient and distinguished level on the Georgia Milestones  Assessment. </a:t>
                      </a:r>
                      <a:endParaRPr sz="105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None/>
                      </a:pPr>
                      <a:r>
                        <a:rPr lang="en-US" sz="1050">
                          <a:latin typeface="Calibri"/>
                          <a:ea typeface="Calibri"/>
                          <a:cs typeface="Calibri"/>
                          <a:sym typeface="Calibri"/>
                        </a:rPr>
                        <a:t>Curriculum and  Instruction/ Whole Child Intervention </a:t>
                      </a:r>
                      <a:endParaRPr sz="1050">
                        <a:latin typeface="Calibri"/>
                        <a:ea typeface="Calibri"/>
                        <a:cs typeface="Calibri"/>
                        <a:sym typeface="Calibri"/>
                      </a:endParaRPr>
                    </a:p>
                  </a:txBody>
                  <a:tcPr marT="34300" marB="34300" marR="68575" marL="68575"/>
                </a:tc>
                <a:tc>
                  <a:txBody>
                    <a:bodyPr/>
                    <a:lstStyle/>
                    <a:p>
                      <a:pPr indent="0" lvl="0" marL="0" marR="0" rtl="0" algn="ctr">
                        <a:spcBef>
                          <a:spcPts val="0"/>
                        </a:spcBef>
                        <a:spcAft>
                          <a:spcPts val="0"/>
                        </a:spcAft>
                        <a:buNone/>
                      </a:pPr>
                      <a:r>
                        <a:rPr lang="en-US" sz="1050">
                          <a:latin typeface="Calibri"/>
                          <a:ea typeface="Calibri"/>
                          <a:cs typeface="Calibri"/>
                          <a:sym typeface="Calibri"/>
                        </a:rPr>
                        <a:t>Hire a paraprofessional  to support building </a:t>
                      </a:r>
                      <a:r>
                        <a:rPr lang="en-US" sz="1050">
                          <a:latin typeface="Calibri"/>
                          <a:ea typeface="Calibri"/>
                          <a:cs typeface="Calibri"/>
                          <a:sym typeface="Calibri"/>
                        </a:rPr>
                        <a:t>initiatives</a:t>
                      </a:r>
                      <a:r>
                        <a:rPr lang="en-US" sz="1050">
                          <a:latin typeface="Calibri"/>
                          <a:ea typeface="Calibri"/>
                          <a:cs typeface="Calibri"/>
                          <a:sym typeface="Calibri"/>
                        </a:rPr>
                        <a:t> and small groups instruction  in 1-2 classrooms</a:t>
                      </a:r>
                      <a:endParaRPr sz="105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None/>
                      </a:pPr>
                      <a:r>
                        <a:rPr lang="en-US" sz="1050">
                          <a:latin typeface="Calibri"/>
                          <a:ea typeface="Calibri"/>
                          <a:cs typeface="Calibri"/>
                          <a:sym typeface="Calibri"/>
                        </a:rPr>
                        <a:t>Paraprofessional (202)</a:t>
                      </a:r>
                      <a:endParaRPr sz="1050">
                        <a:latin typeface="Calibri"/>
                        <a:ea typeface="Calibri"/>
                        <a:cs typeface="Calibri"/>
                        <a:sym typeface="Calibri"/>
                      </a:endParaRPr>
                    </a:p>
                  </a:txBody>
                  <a:tcPr marT="34300" marB="34300" marR="68575" marL="68575"/>
                </a:tc>
                <a:tc>
                  <a:txBody>
                    <a:bodyPr/>
                    <a:lstStyle/>
                    <a:p>
                      <a:pPr indent="0" lvl="0" marL="0" rtl="0" algn="ctr">
                        <a:spcBef>
                          <a:spcPts val="0"/>
                        </a:spcBef>
                        <a:spcAft>
                          <a:spcPts val="0"/>
                        </a:spcAft>
                        <a:buNone/>
                      </a:pPr>
                      <a:r>
                        <a:rPr lang="en-US" sz="1050">
                          <a:latin typeface="Calibri"/>
                          <a:ea typeface="Calibri"/>
                          <a:cs typeface="Calibri"/>
                          <a:sym typeface="Calibri"/>
                        </a:rPr>
                        <a:t>$44,197 </a:t>
                      </a:r>
                      <a:endParaRPr sz="1050">
                        <a:latin typeface="Calibri"/>
                        <a:ea typeface="Calibri"/>
                        <a:cs typeface="Calibri"/>
                        <a:sym typeface="Calibri"/>
                      </a:endParaRPr>
                    </a:p>
                  </a:txBody>
                  <a:tcPr marT="34300" marB="34300" marR="68575" marL="68575"/>
                </a:tc>
              </a:tr>
            </a:tbl>
          </a:graphicData>
        </a:graphic>
      </p:graphicFrame>
      <p:sp>
        <p:nvSpPr>
          <p:cNvPr id="671" name="Google Shape;671;p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672" name="Google Shape;672;p9"/>
          <p:cNvSpPr/>
          <p:nvPr/>
        </p:nvSpPr>
        <p:spPr>
          <a:xfrm>
            <a:off x="4186690" y="426749"/>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673" name="Google Shape;673;p9"/>
          <p:cNvSpPr txBox="1"/>
          <p:nvPr/>
        </p:nvSpPr>
        <p:spPr>
          <a:xfrm>
            <a:off x="3419476" y="21066"/>
            <a:ext cx="877252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CARES Allocation $(</a:t>
            </a:r>
            <a:r>
              <a:rPr b="1" lang="en-US" sz="2000">
                <a:latin typeface="Century Schoolbook"/>
                <a:ea typeface="Century Schoolbook"/>
                <a:cs typeface="Century Schoolbook"/>
                <a:sym typeface="Century Schoolbook"/>
              </a:rPr>
              <a:t>205,917</a:t>
            </a:r>
            <a:r>
              <a:rPr b="1" i="0" lang="en-US" sz="2000" u="none" cap="none" strike="noStrike">
                <a:solidFill>
                  <a:srgbClr val="000000"/>
                </a:solidFill>
                <a:latin typeface="Century Schoolbook"/>
                <a:ea typeface="Century Schoolbook"/>
                <a:cs typeface="Century Schoolbook"/>
                <a:sym typeface="Century Schoolbook"/>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